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76" r:id="rId3"/>
    <p:sldId id="312" r:id="rId4"/>
    <p:sldId id="313" r:id="rId5"/>
    <p:sldId id="286" r:id="rId6"/>
    <p:sldId id="315" r:id="rId7"/>
    <p:sldId id="318" r:id="rId8"/>
    <p:sldId id="293" r:id="rId9"/>
    <p:sldId id="307" r:id="rId10"/>
    <p:sldId id="297" r:id="rId11"/>
    <p:sldId id="302" r:id="rId12"/>
    <p:sldId id="303" r:id="rId13"/>
    <p:sldId id="296" r:id="rId14"/>
    <p:sldId id="300" r:id="rId15"/>
    <p:sldId id="298" r:id="rId16"/>
    <p:sldId id="299" r:id="rId17"/>
    <p:sldId id="301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1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8C1B1B"/>
    <a:srgbClr val="F2D57E"/>
    <a:srgbClr val="FCF5E0"/>
    <a:srgbClr val="8FFF96"/>
    <a:srgbClr val="FFB351"/>
    <a:srgbClr val="333333"/>
    <a:srgbClr val="2A2C35"/>
    <a:srgbClr val="272B2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5026" autoAdjust="0"/>
  </p:normalViewPr>
  <p:slideViewPr>
    <p:cSldViewPr snapToGrid="0" showGuides="1">
      <p:cViewPr varScale="1">
        <p:scale>
          <a:sx n="75" d="100"/>
          <a:sy n="75" d="100"/>
        </p:scale>
        <p:origin x="278" y="43"/>
      </p:cViewPr>
      <p:guideLst>
        <p:guide orient="horz" pos="391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9D7-B598-153D-19E0-CC4B7B93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6EE0D-D98A-AF08-2520-C95DD3D5A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25805-469D-0646-766C-26953D6E2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51AE-145E-515C-254B-C18042268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8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545C8-050F-053E-BE0E-F1DFC85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49C573-B682-475A-5324-E02CBD59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FC9EA6-5ED4-4AAF-C106-AB9F33A05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7CA38-5EBF-6FEC-E761-6FB01F185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9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368C-534B-A59C-9335-6BC260CF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DEBE97-0E03-7C21-6805-359CB62F6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98E7F-5A08-AA7D-A1BC-86D07D0E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4BAC4-9528-6EA3-CEAE-589DCD95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4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6EA7-9303-ED25-B505-FB3BCDBF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4979A-6BED-383F-8662-AE6CE224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3EB172-495A-6899-647A-8FDDF36A4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7EA3A-EF23-4712-1A5E-E0CA2D6C8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D585-2B67-2CCE-CFC8-5A1E7CD1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CCEC1-4E04-F480-FE70-9446395B1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B198EC-59A9-6DB1-C2E7-1E48213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E2A42-A02E-6474-674D-E1E24B7D7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FAE2-DB93-1E16-6D35-890069B0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309694-F3A0-43D0-49E0-DB6051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D22E50-4B5B-5A3B-CDFA-C943D3387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889CF-AE81-F8BF-2129-D3D2198DA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8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0A372-E4A6-D41B-CBE3-EFCE9E9F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C520C4-66C0-F8A0-9D05-1B2F4EF11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50110-AF84-9BE9-427B-F23088B0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4E149-8955-1374-29F4-7B27A78F3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CEF3-9A10-0523-8D87-258A6202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9A56B5-D2B6-AA51-8CDC-389E97A2B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2E74C6-FBE5-2A89-BD31-EED3B07A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1D185-269D-FB6C-32E0-91185426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9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9B3E6-7B8E-AAA9-2F68-55AE4C5F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36F39-D53F-0009-28DB-8A1562FB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D2493-6C54-F07C-4C8D-D9493AF55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BC7FD-FCD1-20E5-D4E1-0EFDC24E3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2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A85A-0A66-1D91-6B21-1518575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76E6-BB43-23B9-9B9C-3F950B3D6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0197BE-6668-37A5-91E8-1B64796A5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A7E20-BC49-A9FE-6B2E-84F3C2138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249A-14B0-6B1A-D9E7-C594716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1D557-8048-6A48-9F76-F039722D4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488CC5-31AC-8859-6770-3ACBEAD8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FC7B2-36BA-67C5-5F92-78C725CA5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96AF-2997-2427-1BB8-272863AA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AE804D-C647-C98B-0315-4C16CF147511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B3E047-011E-50B6-EF61-D77F00642E9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32F041-2A78-AD1A-6A05-4D0DFC80B20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96390-5FA1-FECE-2BAF-69AAF5B8754F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353855B-7475-B9C1-BCE6-E4FDD1EBD5F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A1DF58-5E4E-893B-870A-F675C4BFE0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E8D7548-BF65-51D4-8CC6-E0A824566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514FE-5778-D236-D8DE-3A5AB5762AC0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84AEDF-22C4-9623-0026-8E6035A982CB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EFB00C-F7C5-4A4D-56DB-B8B0C61C380C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78551-380D-2DAE-112B-378AFD401E5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A1D8B0-920C-DA7F-5035-DB192D7CCD8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DC2683-F18B-7648-C857-CE543C2A22E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6ED251-550F-C461-EFA6-9A3B171BF86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8A1138B-74A4-82CD-1D13-F6B17F9C947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5DB7FCC-80C4-2B8D-A083-5C87FB680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37C9152-38C4-A134-579D-B79FA19B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2400C49-8C14-0990-D7A3-540D19CD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1296FA8-8DAE-DDD4-C41B-A8C0035F1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404BE9F4-AB1D-C968-6F2B-33D46E562C5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9A3D351F-A14A-DF89-5437-1E5689AB940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A2C5509-300A-AAF6-D556-86F4541FCCC7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F432BE80-5813-0C64-9C9A-1CA3F99124C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6663BD4-E3A6-AA3F-F47B-86A2CD34F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8C575E-6B09-ACE3-1367-E6D383E469B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F663AA48-C589-3418-CA84-BDE309CF175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96FED649-3EA4-977F-494E-19532F5736D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7B05A3A-AD1B-274B-893F-8BB0E97A0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1B6E5413-249F-CF34-76C0-BC3383B0B9CD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BE287BF-19B5-5534-4D2A-D23B4E47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39680"/>
              </p:ext>
            </p:extLst>
          </p:nvPr>
        </p:nvGraphicFramePr>
        <p:xfrm>
          <a:off x="2660147" y="826302"/>
          <a:ext cx="6871707" cy="3855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388191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‘’</a:t>
                      </a: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 상태에서는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속도가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시전하여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범위가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80C54B-E24F-17FA-C5B8-151E677468E3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BDCB90E-6D95-3221-4938-4CBD2683B67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0CCAD5A6-CFEC-A335-E86A-AB0E4D785BA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C1D706C-ADC8-B6E3-61AB-0E9C09000B26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5D79E1D-03C7-55D1-D6A2-3F2C50FD40D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E785DCFD-631D-6B55-CBA1-767AF6C3812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C92AFC3C-2306-9002-D50E-A5D98EE9573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3AE3248-C239-7EAA-B93A-98D5EC98F8E4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07C96F7-6507-AE78-BDFB-6BE54B0B041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13C9F9AE-41EC-33C3-FCDA-2F13D1EB8E29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E40BC215-6EDA-9B12-9BED-597FFF4BE2A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66031AB-B9C5-C379-9DB3-E0E05FA75881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F4750ADD-C119-8C7F-DE0B-22533F16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6DC870BC-2535-CBA3-3239-A74F48CC7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A6AF3B7-0E7A-0DF9-2EFA-37CB3ED5DC8E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9A755A3C-D8EE-2DE7-D146-0E38546E6FE1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09402808-30F4-F851-CBEB-EC8286F1A4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E88722A4-451B-2F27-482D-B52A772331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AB903BC-DB99-3F19-C6D5-9DD50FEAEE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A76F9928-4750-578D-FFF1-ABFECE08D3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FCF14A8-CA8F-2A99-AB3E-B5D7016442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AFCE2EFE-22A5-A500-AB67-2D5610AC6E4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7E87908-E55D-8D65-A9A8-FF9B7C2187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57EC1D6C-DF82-198C-BD25-3DF37D043A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CC8ABB-90FA-DA92-1CC0-38C2D5CEF87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B488A411-51B3-4B42-EDDA-62C77E1E7D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845472B7-BEED-C455-732F-3DA5C8F264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15CBE64-DC84-74DE-07A5-C4586AA30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A58BDCE4-742B-D3C0-BEC3-3CAAEC314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C41D9818-5229-AE51-BA68-9630F9D084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6F03DDB-4B56-2517-1286-2C2F72C40E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DF697B5-B9E0-F1C3-0575-2CDAE137A8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8A5E12E-124E-D2E8-2B93-DE9F2ED1B5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5AF471F3-2C42-91C3-6A83-7663746782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377C0FFF-5098-39B4-D8FC-F0729A4128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D8903AD4-FFDF-B74C-5E38-72EE356EEA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11870EA5-89DD-CB0D-5C4D-A055B9D90A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8556A306-7C17-B273-2FB0-4D946C1412D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50B4084-ED9D-3EA8-F0C5-A1497A06103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2E6A98E-C450-6F68-F53A-EF855203FC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C13E72EA-66CB-4DB9-DBEB-1EB5FB956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8AAF9792-A5CE-0368-50F5-6365980A75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91AE3D-C38D-2072-7113-DD7ABD8BF512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1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E8B2-7BF0-3A46-52AE-025F603A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E6A6B-E68C-241E-33BF-7EC1E3E0812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2B904CB-FB64-BA08-3EF9-99073FA9F5A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676BC9-8963-0E38-5326-AC0EECC6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AFA534-2B73-12E6-7D02-663655662A9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E209BBE-733F-7716-5271-B6139A4EEF7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99F21DD-F4AF-463F-E886-2FAA736FE2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1EEC860-2CA9-E0D7-46B8-22A42C1CE4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16FA95-73AF-0417-2409-ABA40C3B1514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9758D3-4966-5DF4-AF0C-0A58FD6CD8C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B9FC4F-FC92-F424-830F-C8801E6494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01683-0F9D-D088-DA02-D8620417474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6258EE-17BD-34D3-A5DD-DC2088396A9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31CFBE-8631-39D0-21FF-E797822D07C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A7F8CE-5FCC-EC76-C2D2-22310349B75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659A9A-1CDF-2AEE-B643-4ED185DBDF81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3C1FE49-7EF5-FCF3-4B21-A50D04226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4473A9-C553-3565-718C-F0D2D627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F672853-622E-A7C0-C242-1D4F71CD21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8669D4DE-9380-EE4E-B19C-65C5593C6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2A782DC4-FA22-4529-93F2-D7B60A655FAE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C8C2FD01-E2F2-281D-03B7-4B786D18A68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BE8AA1C-4F4D-716A-FE29-901FA85A55A4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79107B6-B2D8-3BC5-A9FC-798AD14329E4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AA4D573-0A7D-89D5-ECA3-DAF16AA5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247CF9B4-7E77-AEEE-B22F-531AE6E4BA7F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D8A0FCF-FE4F-58E9-6ABD-513A5A3CB19B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819A646-F7AD-D36C-FEFE-07AFC9F0993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36DFA65C-99F9-B58B-D9E9-9E68EDCB8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B1E5C69-F9D4-B142-03CE-B1F6C07868F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EC31D8-9B67-6223-4097-AB397B3E9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258853"/>
              </p:ext>
            </p:extLst>
          </p:nvPr>
        </p:nvGraphicFramePr>
        <p:xfrm>
          <a:off x="2660147" y="826302"/>
          <a:ext cx="73576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740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가득 채울 경우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사용할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현신을 사용하면 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되고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타오르는 불꽃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Ⅰ/Ⅱ/Ⅲ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효과를 획득합니다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</a:rPr>
                        <a:t>단계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+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464A18-7098-C452-B21F-9D2E42D47754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0E37BA-DC32-9ACF-2119-7BF62C3D091E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5F8055B-0CC6-5514-2A68-AE9E5F6DA03A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F786727C-829B-1F7B-DDA6-5C105C8497AB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5A81EEB-6A7C-29F4-3184-F80FEA2B54FC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7EEFCE65-455C-9B2F-FE11-35C95D510D8A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08C0D081-1BB1-EAC9-3B88-C36060010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4A6C1-3E80-6BDE-4B49-65B2BAD5378E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BE61B291-1CE6-12DA-2478-669BB37CD22B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3699B50B-E512-A2A0-32A5-67659E5D2E26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00404B30-67C6-E328-1102-CC76FE1D5F0F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3BF158C2-E980-5F0E-AE0B-48B4CCB5E588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1BA6F9C-A792-79DC-3DBE-5BCCD844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9EAE543-5C45-ED80-78E3-F5F289A62039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A76928A5-7BFE-72DD-27AB-DBF89A6D6A2F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AA2C477A-AD7C-CB7E-5918-7FC3D2F20D2F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8D748983-5383-C4FD-8A0D-2D867EFDCA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B2348CEE-22C6-46AB-2375-A0D821C4F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7A80956-E082-3867-9BFD-694E3F564F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29A2742-9586-0B96-5A0A-16E834A739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D1016062-23DE-CFA7-4419-6C0E127B4B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3F1D9BE7-4230-3A8B-E32D-F2E655D436C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90CDF0D1-8F92-99C9-B05C-05EF5D3F9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8D60B369-56BD-C532-010A-5747759AEB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8F2C4B4-7BA7-2999-DDC7-725C59242A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052B5F08-0FA2-0B9E-6BD8-5D176EDDCBD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9FAD2938-03B7-A836-4663-F55D9A9BE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FA3534C-DF4E-236D-4008-67B540952F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322F960A-0DAA-83D3-0931-A961880FB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0795BE43-D6B3-4AEB-7C18-289A3BAE2D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86E1FC39-CE62-3BAA-D342-4FFE508A40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35D77E3A-56B0-D82D-DD2B-4CEDA86637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040B258-14EB-35BB-6845-F3F3AE47F5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9EF24305-4E5A-5EF3-5260-96EF14433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59A79E6-7E7A-519B-1E79-6916CCBD3D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ED14996C-8065-F51D-A621-FE425B4A53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965FDC4-AE84-978A-9203-A394B88A224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4C88596A-9DE6-17EB-313D-0391A6A7E96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C4EA354-21EC-31E5-557C-89A604A3D7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1E2A59-1348-6852-F9AA-8FF4A81484B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40F69945-D68F-51F0-0407-10D293968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C19C9D3B-62BE-B85B-2D9C-8B4BA81614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D663B-6486-8459-85AE-B7A4ECD74871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9966FB-ABC7-A118-3CF4-B4470268E727}"/>
              </a:ext>
            </a:extLst>
          </p:cNvPr>
          <p:cNvSpPr txBox="1"/>
          <p:nvPr/>
        </p:nvSpPr>
        <p:spPr>
          <a:xfrm>
            <a:off x="-392934" y="2245971"/>
            <a:ext cx="138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8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</a:rPr>
              <a:t>Ⅰ/Ⅱ/Ⅲ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7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98F3-023D-292E-94C1-E0625F1AC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62BB63-89FA-7346-E784-44859F1589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14B6E9-C500-5483-A379-384DB0FFA70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81E8004-EA65-8369-7BDA-53DA0B81F82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9C759A-4616-836D-4013-F59C3E750F0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158143E-9FB7-3724-878E-34C3EC171D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B36A03C-A078-6CF6-25D1-3A6D148D95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4878735-7103-1D90-56C3-D7FE868EC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2FBEF-DE00-3190-C80F-E7CE65E3F6EC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58ED675-AE2C-5DC9-4B4A-D9E504B242B0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AC01EF-184E-9AEF-33CC-AC0CE4A862A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48BF0C-0C8B-BDB8-1600-E7281B286C45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BB98E-E799-E9F1-4452-86466B337E08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A20568-9933-D867-B855-F3C2F3958E2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AC9BC51-BE0B-77BA-6FFA-9926D7E4D936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913CEEA-EE04-76BF-02A3-D54B43E69FF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020F5FF-06CC-80A1-5676-FFEDEDAF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6545569-F6C3-946E-D4C3-F371F39B1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D32230F-B246-2338-C551-30495C54F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C4B660F-37BD-FF89-A519-5327DB97F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E2F9176-F271-A690-53EE-99E51D7A2EA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57AF164-3A1F-0AAE-9EF8-425BB5170D7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2A6589-8B26-3FB3-C369-F9903A46A162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095946CF-433D-FC73-66C3-7EAEC248FA15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1EEA91F3-42E6-A48E-56C9-8EFB4783FA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E1E065B-2639-746D-A7C0-2963138F1CB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D4DECD3-0E00-F9B5-5AEA-8D6F910DF96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FF4F2F6-80B3-99E7-5ED2-7725B94FA0A1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4EB05C7-2688-A3C0-29F8-4B7FB4005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9FC34E9-75C4-CA8F-75BC-F68439A20AB4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DB4B2E-1B77-AA62-F1B8-78419A0F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66436"/>
              </p:ext>
            </p:extLst>
          </p:nvPr>
        </p:nvGraphicFramePr>
        <p:xfrm>
          <a:off x="2389082" y="826302"/>
          <a:ext cx="7383013" cy="307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899497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소환하여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상태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891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마나 회복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+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치명타 적중률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30%,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공격 속도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8AE85-8EB1-D6C3-2F50-A55D4D7653AA}"/>
              </a:ext>
            </a:extLst>
          </p:cNvPr>
          <p:cNvGrpSpPr/>
          <p:nvPr/>
        </p:nvGrpSpPr>
        <p:grpSpPr>
          <a:xfrm>
            <a:off x="2660146" y="5600256"/>
            <a:ext cx="6871707" cy="1875190"/>
            <a:chOff x="2660146" y="4484908"/>
            <a:chExt cx="6871707" cy="18751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CBEE83-79C4-51E5-7A8A-0C61F8BCC41F}"/>
                </a:ext>
              </a:extLst>
            </p:cNvPr>
            <p:cNvGrpSpPr/>
            <p:nvPr/>
          </p:nvGrpSpPr>
          <p:grpSpPr>
            <a:xfrm>
              <a:off x="2660146" y="4484908"/>
              <a:ext cx="6871707" cy="1562806"/>
              <a:chOff x="2660146" y="4250549"/>
              <a:chExt cx="6871707" cy="1562806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EDFBF436-99DA-08E9-68F1-61561DF70E70}"/>
                  </a:ext>
                </a:extLst>
              </p:cNvPr>
              <p:cNvGrpSpPr/>
              <p:nvPr/>
            </p:nvGrpSpPr>
            <p:grpSpPr>
              <a:xfrm>
                <a:off x="2660146" y="4250549"/>
                <a:ext cx="6871707" cy="1562806"/>
                <a:chOff x="6210360" y="3543934"/>
                <a:chExt cx="6871707" cy="1648240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7E7706B-31BE-8F46-409A-BB321C9EE6D9}"/>
                    </a:ext>
                  </a:extLst>
                </p:cNvPr>
                <p:cNvSpPr/>
                <p:nvPr/>
              </p:nvSpPr>
              <p:spPr>
                <a:xfrm>
                  <a:off x="6210360" y="3684229"/>
                  <a:ext cx="6871707" cy="1507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4BD4F5E6-1340-8448-E7F9-88702F36DE61}"/>
                    </a:ext>
                  </a:extLst>
                </p:cNvPr>
                <p:cNvGrpSpPr/>
                <p:nvPr/>
              </p:nvGrpSpPr>
              <p:grpSpPr>
                <a:xfrm>
                  <a:off x="6332626" y="3543934"/>
                  <a:ext cx="918000" cy="259681"/>
                  <a:chOff x="728379" y="1010408"/>
                  <a:chExt cx="918000" cy="259681"/>
                </a:xfrm>
              </p:grpSpPr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2179CCCB-FB4F-703B-8C69-0D64E67F0664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2147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B96D2DC-345A-30BE-4F8B-739DD58F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78" y="1010408"/>
                    <a:ext cx="774571" cy="2596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현신 게이지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7D80D39-7BDC-7386-091D-BA2091F4906F}"/>
                  </a:ext>
                </a:extLst>
              </p:cNvPr>
              <p:cNvGrpSpPr/>
              <p:nvPr/>
            </p:nvGrpSpPr>
            <p:grpSpPr>
              <a:xfrm>
                <a:off x="3197867" y="4596171"/>
                <a:ext cx="5796265" cy="1115639"/>
                <a:chOff x="3093334" y="4912735"/>
                <a:chExt cx="5796265" cy="1115639"/>
              </a:xfrm>
            </p:grpSpPr>
            <p:sp>
              <p:nvSpPr>
                <p:cNvPr id="134" name="화살표: 오른쪽 133">
                  <a:extLst>
                    <a:ext uri="{FF2B5EF4-FFF2-40B4-BE49-F238E27FC236}">
                      <a16:creationId xmlns:a16="http://schemas.microsoft.com/office/drawing/2014/main" id="{D93C5EDE-DC28-2ACA-E36B-191DFB6DA8F0}"/>
                    </a:ext>
                  </a:extLst>
                </p:cNvPr>
                <p:cNvSpPr/>
                <p:nvPr/>
              </p:nvSpPr>
              <p:spPr>
                <a:xfrm>
                  <a:off x="5891862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화살표: 오른쪽 134">
                  <a:extLst>
                    <a:ext uri="{FF2B5EF4-FFF2-40B4-BE49-F238E27FC236}">
                      <a16:creationId xmlns:a16="http://schemas.microsoft.com/office/drawing/2014/main" id="{00527423-B15D-3F8B-6554-3816CECCEE44}"/>
                    </a:ext>
                  </a:extLst>
                </p:cNvPr>
                <p:cNvSpPr/>
                <p:nvPr/>
              </p:nvSpPr>
              <p:spPr>
                <a:xfrm>
                  <a:off x="7490256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B19211B-9DB3-D6E7-74B3-C89EEAF97A44}"/>
                    </a:ext>
                  </a:extLst>
                </p:cNvPr>
                <p:cNvSpPr/>
                <p:nvPr/>
              </p:nvSpPr>
              <p:spPr>
                <a:xfrm>
                  <a:off x="4293468" y="5250788"/>
                  <a:ext cx="194783" cy="150780"/>
                </a:xfrm>
                <a:prstGeom prst="rightArrow">
                  <a:avLst/>
                </a:prstGeom>
                <a:solidFill>
                  <a:srgbClr val="F2D57E"/>
                </a:solidFill>
                <a:ln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41D311E7-C3DA-AB0F-EB0D-11F1F6A6DA9E}"/>
                    </a:ext>
                  </a:extLst>
                </p:cNvPr>
                <p:cNvGrpSpPr/>
                <p:nvPr/>
              </p:nvGrpSpPr>
              <p:grpSpPr>
                <a:xfrm>
                  <a:off x="3093334" y="4912735"/>
                  <a:ext cx="5796265" cy="1115639"/>
                  <a:chOff x="3093334" y="4912735"/>
                  <a:chExt cx="5796265" cy="1115639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834E0E2-91FC-D71F-4870-966342F3E941}"/>
                      </a:ext>
                    </a:extLst>
                  </p:cNvPr>
                  <p:cNvSpPr txBox="1"/>
                  <p:nvPr/>
                </p:nvSpPr>
                <p:spPr>
                  <a:xfrm>
                    <a:off x="4830823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1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AF9D49D-533B-CCB6-5E91-E226A995CB5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217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2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9201346-B5CA-81BF-A7A5-05994F791E3A}"/>
                      </a:ext>
                    </a:extLst>
                  </p:cNvPr>
                  <p:cNvSpPr txBox="1"/>
                  <p:nvPr/>
                </p:nvSpPr>
                <p:spPr>
                  <a:xfrm>
                    <a:off x="8027611" y="5782153"/>
                    <a:ext cx="71846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3</a:t>
                    </a:r>
                    <a:r>
                      <a:rPr lang="ko-KR" altLang="en-US" dirty="0"/>
                      <a:t>단계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E4C1E213-0438-20A9-4CE5-53445A8DCFC8}"/>
                      </a:ext>
                    </a:extLst>
                  </p:cNvPr>
                  <p:cNvGrpSpPr/>
                  <p:nvPr/>
                </p:nvGrpSpPr>
                <p:grpSpPr>
                  <a:xfrm>
                    <a:off x="3093334" y="4912735"/>
                    <a:ext cx="5796265" cy="826887"/>
                    <a:chOff x="3093334" y="4912735"/>
                    <a:chExt cx="5796265" cy="826887"/>
                  </a:xfrm>
                </p:grpSpPr>
                <p:grpSp>
                  <p:nvGrpSpPr>
                    <p:cNvPr id="149" name="그룹 148">
                      <a:extLst>
                        <a:ext uri="{FF2B5EF4-FFF2-40B4-BE49-F238E27FC236}">
                          <a16:creationId xmlns:a16="http://schemas.microsoft.com/office/drawing/2014/main" id="{7707356F-F30A-E60A-C7F1-5CCE84029D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87302" y="4912735"/>
                      <a:ext cx="1005509" cy="826887"/>
                      <a:chOff x="3436856" y="1580186"/>
                      <a:chExt cx="1193551" cy="981525"/>
                    </a:xfrm>
                  </p:grpSpPr>
                  <p:grpSp>
                    <p:nvGrpSpPr>
                      <p:cNvPr id="151" name="그룹 150">
                        <a:extLst>
                          <a:ext uri="{FF2B5EF4-FFF2-40B4-BE49-F238E27FC236}">
                            <a16:creationId xmlns:a16="http://schemas.microsoft.com/office/drawing/2014/main" id="{68380EDD-5B0A-1702-2ED4-D3AA4E50F3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36856" y="1580186"/>
                        <a:ext cx="1193551" cy="977204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65" name="그림 164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96A7E22F-5B64-875E-FE51-7D4ED1274FF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67" name="그림 16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4EB86064-003D-71EB-9D1E-1731A1B333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52" name="그림 151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C3FC33-C965-DB4E-565B-B456BF519D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3767290" y="1630113"/>
                        <a:ext cx="532683" cy="9315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그림 163" descr="달, 밤, 어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E66C7F41-7AD1-743A-1927-1D742508DF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064" t="62383" r="45396" b="16616"/>
                      <a:stretch/>
                    </p:blipFill>
                    <p:spPr>
                      <a:xfrm>
                        <a:off x="3960261" y="2269312"/>
                        <a:ext cx="146740" cy="292399"/>
                      </a:xfrm>
                      <a:prstGeom prst="rect">
                        <a:avLst/>
                      </a:prstGeom>
                      <a:effectLst>
                        <a:glow rad="38100">
                          <a:srgbClr val="F1824A"/>
                        </a:glow>
                      </a:effectLst>
                    </p:spPr>
                  </p:pic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C9EC0F7A-304C-F45B-4B6B-FFD7AE80E1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85696" y="4912735"/>
                      <a:ext cx="1005509" cy="826887"/>
                      <a:chOff x="4397613" y="2189151"/>
                      <a:chExt cx="3396774" cy="2793359"/>
                    </a:xfrm>
                  </p:grpSpPr>
                  <p:grpSp>
                    <p:nvGrpSpPr>
                      <p:cNvPr id="144" name="그룹 143">
                        <a:extLst>
                          <a:ext uri="{FF2B5EF4-FFF2-40B4-BE49-F238E27FC236}">
                            <a16:creationId xmlns:a16="http://schemas.microsoft.com/office/drawing/2014/main" id="{BCFB2D7D-F4E2-E8B0-86CF-2A7B8B2BD0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613" y="2189151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7" name="그림 146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1ACC76CB-27B8-5E0A-7123-66A493A62B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8" name="그림 147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2437A4C-55BC-186D-4870-9AF2EB62D4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45" name="그림 144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04947AC-F30F-0DBF-2CEF-16E934D6FB4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5338008" y="2331239"/>
                        <a:ext cx="1515985" cy="265127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6" name="그림 145" descr="할로윈, 호박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5666C7D2-2BDC-71FF-4DB2-27030A8A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9041" t="42640" r="38975" b="16615"/>
                      <a:stretch/>
                    </p:blipFill>
                    <p:spPr>
                      <a:xfrm>
                        <a:off x="5661784" y="3368040"/>
                        <a:ext cx="871096" cy="1614469"/>
                      </a:xfrm>
                      <a:prstGeom prst="rect">
                        <a:avLst/>
                      </a:prstGeom>
                      <a:effectLst>
                        <a:glow rad="88900">
                          <a:srgbClr val="EE4B3A"/>
                        </a:glow>
                      </a:effectLst>
                    </p:spPr>
                  </p:pic>
                </p:grpSp>
                <p:grpSp>
                  <p:nvGrpSpPr>
                    <p:cNvPr id="136" name="그룹 135">
                      <a:extLst>
                        <a:ext uri="{FF2B5EF4-FFF2-40B4-BE49-F238E27FC236}">
                          <a16:creationId xmlns:a16="http://schemas.microsoft.com/office/drawing/2014/main" id="{5B207763-5E1C-C1D7-8AE0-A5A5E57DD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090" y="4912735"/>
                      <a:ext cx="1005509" cy="826887"/>
                      <a:chOff x="647042" y="1915343"/>
                      <a:chExt cx="3396774" cy="2793359"/>
                    </a:xfrm>
                  </p:grpSpPr>
                  <p:grpSp>
                    <p:nvGrpSpPr>
                      <p:cNvPr id="138" name="그룹 137">
                        <a:extLst>
                          <a:ext uri="{FF2B5EF4-FFF2-40B4-BE49-F238E27FC236}">
                            <a16:creationId xmlns:a16="http://schemas.microsoft.com/office/drawing/2014/main" id="{5E7F4944-4556-63A4-9A4C-75715D006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7042" y="1915343"/>
                        <a:ext cx="3396774" cy="2781062"/>
                        <a:chOff x="1136848" y="2706156"/>
                        <a:chExt cx="2246328" cy="1839150"/>
                      </a:xfrm>
                    </p:grpSpPr>
                    <p:pic>
                      <p:nvPicPr>
                        <p:cNvPr id="140" name="그림 139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E82240AB-775B-0F00-A44A-2BCB50D00FD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05" t="24237" r="52380" b="41097"/>
                        <a:stretch/>
                      </p:blipFill>
                      <p:spPr>
                        <a:xfrm>
                          <a:off x="1136848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  <p:pic>
                      <p:nvPicPr>
                        <p:cNvPr id="141" name="그림 140" descr="수사슴, 실루엣이(가) 표시된 사진&#10;&#10;중간 신뢰도로 자동 생성된 설명">
                          <a:extLst>
                            <a:ext uri="{FF2B5EF4-FFF2-40B4-BE49-F238E27FC236}">
                              <a16:creationId xmlns:a16="http://schemas.microsoft.com/office/drawing/2014/main" id="{521CF705-7A2A-E0AF-31E6-9E01696A86F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duotone>
                            <a:schemeClr val="accent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2458" t="24237" r="13428" b="41097"/>
                        <a:stretch/>
                      </p:blipFill>
                      <p:spPr>
                        <a:xfrm>
                          <a:off x="1927445" y="2706156"/>
                          <a:ext cx="1455731" cy="1839150"/>
                        </a:xfrm>
                        <a:prstGeom prst="rect">
                          <a:avLst/>
                        </a:prstGeom>
                        <a:effectLst>
                          <a:glow rad="12700">
                            <a:schemeClr val="tx1"/>
                          </a:glow>
                        </a:effectLst>
                      </p:spPr>
                    </p:pic>
                  </p:grpSp>
                  <p:pic>
                    <p:nvPicPr>
                      <p:cNvPr id="139" name="그림 138" descr="할로윈, 호박, 만화 영화, 채소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4335EBA-FA3F-AB71-02D3-2B11B90EB8A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5048" b="84375" l="29808" r="73798">
                                    <a14:foregroundMark x1="43750" y1="66827" x2="39183" y2="82212"/>
                                    <a14:foregroundMark x1="34856" y1="65625" x2="30288" y2="77885"/>
                                    <a14:foregroundMark x1="35577" y1="66827" x2="34856" y2="84615"/>
                                    <a14:foregroundMark x1="33413" y1="66827" x2="32452" y2="82212"/>
                                    <a14:foregroundMark x1="33173" y1="66827" x2="34615" y2="81250"/>
                                    <a14:foregroundMark x1="34615" y1="66827" x2="36779" y2="82212"/>
                                    <a14:foregroundMark x1="33413" y1="67788" x2="36779" y2="81250"/>
                                    <a14:foregroundMark x1="33413" y1="66827" x2="45913" y2="82452"/>
                                    <a14:foregroundMark x1="59375" y1="64663" x2="70433" y2="78846"/>
                                    <a14:foregroundMark x1="61779" y1="60096" x2="72837" y2="67548"/>
                                    <a14:foregroundMark x1="62740" y1="55529" x2="73798" y2="57692"/>
                                    <a14:foregroundMark x1="65144" y1="55529" x2="71394" y2="55529"/>
                                    <a14:foregroundMark x1="35817" y1="37740" x2="44471" y2="46394"/>
                                    <a14:foregroundMark x1="45913" y1="20673" x2="55769" y2="25000"/>
                                    <a14:foregroundMark x1="50481" y1="19712" x2="59135" y2="24038"/>
                                    <a14:foregroundMark x1="44712" y1="19712" x2="59135" y2="19712"/>
                                    <a14:foregroundMark x1="48077" y1="18750" x2="64904" y2="18750"/>
                                    <a14:foregroundMark x1="49519" y1="18750" x2="56731" y2="18750"/>
                                    <a14:foregroundMark x1="48077" y1="18750" x2="63702" y2="17308"/>
                                    <a14:foregroundMark x1="45913" y1="18510" x2="62500" y2="17308"/>
                                    <a14:foregroundMark x1="51442" y1="17308" x2="58173" y2="17308"/>
                                    <a14:foregroundMark x1="73798" y1="5048" x2="73798" y2="5048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870" t="16475" r="30870" b="16615"/>
                      <a:stretch/>
                    </p:blipFill>
                    <p:spPr>
                      <a:xfrm>
                        <a:off x="1587437" y="2057431"/>
                        <a:ext cx="1515985" cy="2651271"/>
                      </a:xfrm>
                      <a:prstGeom prst="rect">
                        <a:avLst/>
                      </a:prstGeom>
                      <a:effectLst>
                        <a:glow rad="127000">
                          <a:srgbClr val="8C1B1B"/>
                        </a:glow>
                      </a:effectLst>
                    </p:spPr>
                  </p:pic>
                </p:grp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FC15065E-CE8E-5A0D-5891-3C4CBC0747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3334" y="4916375"/>
                      <a:ext cx="1001083" cy="823247"/>
                      <a:chOff x="7526490" y="1846788"/>
                      <a:chExt cx="1401317" cy="1152382"/>
                    </a:xfrm>
                  </p:grpSpPr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DE02AFB0-AFCE-5131-AF37-80A37C3E63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26490" y="1846788"/>
                        <a:ext cx="1401317" cy="1152382"/>
                        <a:chOff x="3436856" y="1580186"/>
                        <a:chExt cx="1193551" cy="981525"/>
                      </a:xfrm>
                    </p:grpSpPr>
                    <p:grpSp>
                      <p:nvGrpSpPr>
                        <p:cNvPr id="95" name="그룹 94">
                          <a:extLst>
                            <a:ext uri="{FF2B5EF4-FFF2-40B4-BE49-F238E27FC236}">
                              <a16:creationId xmlns:a16="http://schemas.microsoft.com/office/drawing/2014/main" id="{3B57D46B-80E3-5097-657B-61CAEEF551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436856" y="1580186"/>
                          <a:ext cx="1193551" cy="977204"/>
                          <a:chOff x="1136848" y="2706156"/>
                          <a:chExt cx="2246328" cy="1839150"/>
                        </a:xfrm>
                      </p:grpSpPr>
                      <p:pic>
                        <p:nvPicPr>
                          <p:cNvPr id="98" name="그림 97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FBA9B8B0-7FFE-F2CD-E8BC-74A1B081AF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3505" t="24237" r="52380" b="41097"/>
                          <a:stretch/>
                        </p:blipFill>
                        <p:spPr>
                          <a:xfrm>
                            <a:off x="1136848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  <p:pic>
                        <p:nvPicPr>
                          <p:cNvPr id="99" name="그림 98" descr="수사슴, 실루엣이(가) 표시된 사진&#10;&#10;중간 신뢰도로 자동 생성된 설명">
                            <a:extLst>
                              <a:ext uri="{FF2B5EF4-FFF2-40B4-BE49-F238E27FC236}">
                                <a16:creationId xmlns:a16="http://schemas.microsoft.com/office/drawing/2014/main" id="{B0ECA346-816F-78FA-210F-46E15F20402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duotone>
                              <a:schemeClr val="accent2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2458" t="24237" r="13428" b="41097"/>
                          <a:stretch/>
                        </p:blipFill>
                        <p:spPr>
                          <a:xfrm>
                            <a:off x="1927445" y="2706156"/>
                            <a:ext cx="1455731" cy="1839150"/>
                          </a:xfrm>
                          <a:prstGeom prst="rect">
                            <a:avLst/>
                          </a:prstGeom>
                          <a:effectLst>
                            <a:glow rad="12700">
                              <a:schemeClr val="tx1"/>
                            </a:glow>
                          </a:effectLst>
                        </p:spPr>
                      </p:pic>
                    </p:grpSp>
                    <p:pic>
                      <p:nvPicPr>
                        <p:cNvPr id="96" name="그림 95" descr="할로윈, 호박, 만화 영화, 채소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3AFA211-A4D8-19BE-89F2-68FCB0A8986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duotone>
                            <a:schemeClr val="bg2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5048" b="84375" l="29808" r="73798">
                                      <a14:foregroundMark x1="43750" y1="66827" x2="39183" y2="82212"/>
                                      <a14:foregroundMark x1="34856" y1="65625" x2="30288" y2="77885"/>
                                      <a14:foregroundMark x1="35577" y1="66827" x2="34856" y2="84615"/>
                                      <a14:foregroundMark x1="33413" y1="66827" x2="32452" y2="82212"/>
                                      <a14:foregroundMark x1="33173" y1="66827" x2="34615" y2="81250"/>
                                      <a14:foregroundMark x1="34615" y1="66827" x2="36779" y2="82212"/>
                                      <a14:foregroundMark x1="33413" y1="67788" x2="36779" y2="81250"/>
                                      <a14:foregroundMark x1="33413" y1="66827" x2="45913" y2="82452"/>
                                      <a14:foregroundMark x1="59375" y1="64663" x2="70433" y2="78846"/>
                                      <a14:foregroundMark x1="61779" y1="60096" x2="72837" y2="67548"/>
                                      <a14:foregroundMark x1="62740" y1="55529" x2="73798" y2="57692"/>
                                      <a14:foregroundMark x1="65144" y1="55529" x2="71394" y2="55529"/>
                                      <a14:foregroundMark x1="35817" y1="37740" x2="44471" y2="46394"/>
                                      <a14:foregroundMark x1="45913" y1="20673" x2="55769" y2="25000"/>
                                      <a14:foregroundMark x1="50481" y1="19712" x2="59135" y2="24038"/>
                                      <a14:foregroundMark x1="44712" y1="19712" x2="59135" y2="19712"/>
                                      <a14:foregroundMark x1="48077" y1="18750" x2="64904" y2="18750"/>
                                      <a14:foregroundMark x1="49519" y1="18750" x2="56731" y2="18750"/>
                                      <a14:foregroundMark x1="48077" y1="18750" x2="63702" y2="17308"/>
                                      <a14:foregroundMark x1="45913" y1="18510" x2="62500" y2="17308"/>
                                      <a14:foregroundMark x1="51442" y1="17308" x2="58173" y2="17308"/>
                                      <a14:foregroundMark x1="73798" y1="5048" x2="73798" y2="5048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70" t="16475" r="30870" b="16615"/>
                        <a:stretch/>
                      </p:blipFill>
                      <p:spPr>
                        <a:xfrm>
                          <a:off x="3767290" y="1630113"/>
                          <a:ext cx="532683" cy="93159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달, 밤, 어둠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171934-DD5F-2488-F6F5-33A67C50A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4731" t="75566" r="45396" b="16616"/>
                        <a:stretch/>
                      </p:blipFill>
                      <p:spPr>
                        <a:xfrm>
                          <a:off x="3969533" y="2452862"/>
                          <a:ext cx="137467" cy="108849"/>
                        </a:xfrm>
                        <a:prstGeom prst="rect">
                          <a:avLst/>
                        </a:prstGeom>
                        <a:effectLst>
                          <a:glow rad="38100">
                            <a:srgbClr val="F1824A"/>
                          </a:glow>
                        </a:effectLst>
                      </p:spPr>
                    </p:pic>
                  </p:grpSp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9744415A-72AD-FBC8-DAF4-681B202881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27148" y="2548121"/>
                        <a:ext cx="0" cy="21550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ED4B39"/>
                        </a:solidFill>
                        <a:tailEnd type="triangle" w="sm" len="sm"/>
                      </a:ln>
                      <a:effectLst>
                        <a:glow rad="38100">
                          <a:schemeClr val="bg1"/>
                        </a:glow>
                      </a:effectLst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36F45E0-8386-320F-1DBD-F955D59CC8C6}"/>
                      </a:ext>
                    </a:extLst>
                  </p:cNvPr>
                  <p:cNvSpPr txBox="1"/>
                  <p:nvPr/>
                </p:nvSpPr>
                <p:spPr>
                  <a:xfrm>
                    <a:off x="3094380" y="5782153"/>
                    <a:ext cx="998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defRPr>
                    </a:lvl1pPr>
                  </a:lstStyle>
                  <a:p>
                    <a:r>
                      <a:rPr lang="en-US" altLang="ko-KR" dirty="0"/>
                      <a:t>&lt; </a:t>
                    </a:r>
                    <a:r>
                      <a:rPr lang="ko-KR" altLang="en-US" dirty="0"/>
                      <a:t>게이지 회복 </a:t>
                    </a:r>
                    <a:r>
                      <a:rPr lang="en-US" altLang="ko-KR" dirty="0"/>
                      <a:t>&gt;</a:t>
                    </a:r>
                  </a:p>
                </p:txBody>
              </p: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6F878-E504-2454-E461-B6F5BB4731A0}"/>
                </a:ext>
              </a:extLst>
            </p:cNvPr>
            <p:cNvSpPr txBox="1"/>
            <p:nvPr/>
          </p:nvSpPr>
          <p:spPr>
            <a:xfrm>
              <a:off x="5091560" y="6129266"/>
              <a:ext cx="20088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각 단계별 게이지의 최대치는 같습니다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5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C78CC65-D728-4691-AA79-AD948BE882F8}"/>
              </a:ext>
            </a:extLst>
          </p:cNvPr>
          <p:cNvGrpSpPr/>
          <p:nvPr/>
        </p:nvGrpSpPr>
        <p:grpSpPr>
          <a:xfrm>
            <a:off x="976251" y="1943172"/>
            <a:ext cx="4606254" cy="3024982"/>
            <a:chOff x="1037957" y="1908964"/>
            <a:chExt cx="4606254" cy="3024982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8894518-D36B-1AD9-4375-25A75BE7DA07}"/>
                </a:ext>
              </a:extLst>
            </p:cNvPr>
            <p:cNvGrpSpPr/>
            <p:nvPr/>
          </p:nvGrpSpPr>
          <p:grpSpPr>
            <a:xfrm>
              <a:off x="1037957" y="1908964"/>
              <a:ext cx="4606254" cy="3024982"/>
              <a:chOff x="1037957" y="1908964"/>
              <a:chExt cx="4606254" cy="3024982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D648B2-F4C0-CA7A-C9CC-B63906FACF63}"/>
                  </a:ext>
                </a:extLst>
              </p:cNvPr>
              <p:cNvSpPr/>
              <p:nvPr/>
            </p:nvSpPr>
            <p:spPr>
              <a:xfrm>
                <a:off x="1037957" y="2051511"/>
                <a:ext cx="4606254" cy="28824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0481623-171E-4AD3-288D-DF3F75D16931}"/>
                  </a:ext>
                </a:extLst>
              </p:cNvPr>
              <p:cNvGrpSpPr/>
              <p:nvPr/>
            </p:nvGrpSpPr>
            <p:grpSpPr>
              <a:xfrm>
                <a:off x="1160222" y="1908964"/>
                <a:ext cx="946800" cy="246221"/>
                <a:chOff x="728379" y="1010408"/>
                <a:chExt cx="946800" cy="259681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AB1398D0-B732-C7F3-985B-529D16E3B51C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8D5B194F-994A-2718-3636-DF555F8D482F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774571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외형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BE265AF-AAE3-399B-EF15-A0FD8BB09F97}"/>
                </a:ext>
              </a:extLst>
            </p:cNvPr>
            <p:cNvGrpSpPr/>
            <p:nvPr/>
          </p:nvGrpSpPr>
          <p:grpSpPr>
            <a:xfrm>
              <a:off x="1337011" y="2290677"/>
              <a:ext cx="4008147" cy="2440883"/>
              <a:chOff x="1337011" y="2240878"/>
              <a:chExt cx="4008147" cy="2440883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A9C5FF2-8C66-7B51-C5C4-2FB728880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1431518" y="31400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A5FA3CC-5624-7308-93E1-7A985C44BAEF}"/>
                  </a:ext>
                </a:extLst>
              </p:cNvPr>
              <p:cNvSpPr txBox="1"/>
              <p:nvPr/>
            </p:nvSpPr>
            <p:spPr>
              <a:xfrm>
                <a:off x="1337011" y="4281651"/>
                <a:ext cx="1058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r>
                  <a:rPr lang="en-US" altLang="ko-KR" dirty="0"/>
                  <a:t> 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AE7403E7-8118-CACC-F2B8-CA12AE1A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2728456" y="24879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904FE5D-61F3-1B74-CA42-DE9146FBA782}"/>
                  </a:ext>
                </a:extLst>
              </p:cNvPr>
              <p:cNvSpPr txBox="1"/>
              <p:nvPr/>
            </p:nvSpPr>
            <p:spPr>
              <a:xfrm>
                <a:off x="2545590" y="4281651"/>
                <a:ext cx="1362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008A4F0-081F-6669-6079-7D744EC4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4153246" y="22408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33409-2F88-A260-CFDD-D19305733B8F}"/>
                  </a:ext>
                </a:extLst>
              </p:cNvPr>
              <p:cNvSpPr txBox="1"/>
              <p:nvPr/>
            </p:nvSpPr>
            <p:spPr>
              <a:xfrm>
                <a:off x="4179976" y="4281651"/>
                <a:ext cx="1138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241724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3842030" y="35282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9368868-FBF1-44DC-B494-8855A65FD362}"/>
              </a:ext>
            </a:extLst>
          </p:cNvPr>
          <p:cNvGrpSpPr/>
          <p:nvPr/>
        </p:nvGrpSpPr>
        <p:grpSpPr>
          <a:xfrm>
            <a:off x="6609497" y="1953021"/>
            <a:ext cx="4606254" cy="3024984"/>
            <a:chOff x="6553789" y="1908964"/>
            <a:chExt cx="4606254" cy="3024984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015B5F8-B238-F4C4-B9AC-2C9BBAA67CFA}"/>
                </a:ext>
              </a:extLst>
            </p:cNvPr>
            <p:cNvGrpSpPr/>
            <p:nvPr/>
          </p:nvGrpSpPr>
          <p:grpSpPr>
            <a:xfrm>
              <a:off x="6553789" y="1908964"/>
              <a:ext cx="4606254" cy="3024984"/>
              <a:chOff x="6553789" y="1908964"/>
              <a:chExt cx="4606254" cy="302498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95332F-5565-07FF-ACCA-20FC9C5843B4}"/>
                  </a:ext>
                </a:extLst>
              </p:cNvPr>
              <p:cNvSpPr/>
              <p:nvPr/>
            </p:nvSpPr>
            <p:spPr>
              <a:xfrm>
                <a:off x="6553789" y="2051511"/>
                <a:ext cx="4606254" cy="2882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7065309-2E76-59B8-5659-9E2C143DF479}"/>
                  </a:ext>
                </a:extLst>
              </p:cNvPr>
              <p:cNvGrpSpPr/>
              <p:nvPr/>
            </p:nvGrpSpPr>
            <p:grpSpPr>
              <a:xfrm>
                <a:off x="6676054" y="1908964"/>
                <a:ext cx="1285200" cy="246221"/>
                <a:chOff x="728379" y="1010408"/>
                <a:chExt cx="1285200" cy="259681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5795368-4C68-D730-6EE0-60BB26DADF59}"/>
                    </a:ext>
                  </a:extLst>
                </p:cNvPr>
                <p:cNvSpPr/>
                <p:nvPr/>
              </p:nvSpPr>
              <p:spPr>
                <a:xfrm>
                  <a:off x="728379" y="1017849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012D29-631F-FCF0-7876-32F4EFB51544}"/>
                    </a:ext>
                  </a:extLst>
                </p:cNvPr>
                <p:cNvSpPr txBox="1"/>
                <p:nvPr/>
              </p:nvSpPr>
              <p:spPr>
                <a:xfrm>
                  <a:off x="814494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캐릭터와 크기 비교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55DE1EB-CA26-9955-E6A5-171780FF8C7C}"/>
                </a:ext>
              </a:extLst>
            </p:cNvPr>
            <p:cNvGrpSpPr/>
            <p:nvPr/>
          </p:nvGrpSpPr>
          <p:grpSpPr>
            <a:xfrm>
              <a:off x="7181052" y="2270976"/>
              <a:ext cx="3471250" cy="2308498"/>
              <a:chOff x="7754112" y="2263377"/>
              <a:chExt cx="4566028" cy="3036562"/>
            </a:xfrm>
          </p:grpSpPr>
          <p:pic>
            <p:nvPicPr>
              <p:cNvPr id="49" name="그림 48" descr="신발류, 패션, 의류, 인간의 얼굴이(가) 표시된 사진&#10;&#10;자동 생성된 설명">
                <a:extLst>
                  <a:ext uri="{FF2B5EF4-FFF2-40B4-BE49-F238E27FC236}">
                    <a16:creationId xmlns:a16="http://schemas.microsoft.com/office/drawing/2014/main" id="{336E7DB6-AB1A-0161-1320-DB5A8A17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8" t="5779" r="53291" b="16294"/>
              <a:stretch/>
            </p:blipFill>
            <p:spPr>
              <a:xfrm>
                <a:off x="10787971" y="2263377"/>
                <a:ext cx="1219817" cy="3033729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88E8BEE-D25B-7D4F-D185-7C55744FF9F0}"/>
                  </a:ext>
                </a:extLst>
              </p:cNvPr>
              <p:cNvGrpSpPr/>
              <p:nvPr/>
            </p:nvGrpSpPr>
            <p:grpSpPr>
              <a:xfrm>
                <a:off x="7973801" y="2373104"/>
                <a:ext cx="2382587" cy="2926835"/>
                <a:chOff x="9493988" y="2303860"/>
                <a:chExt cx="2408308" cy="2958430"/>
              </a:xfrm>
            </p:grpSpPr>
            <p:pic>
              <p:nvPicPr>
                <p:cNvPr id="60" name="그림 5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146A9E25-2EC8-87DA-C3A8-C8B217E3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084119" y="2303860"/>
                  <a:ext cx="1818177" cy="2955596"/>
                </a:xfrm>
                <a:prstGeom prst="rect">
                  <a:avLst/>
                </a:prstGeom>
                <a:effectLst>
                  <a:glow rad="38100">
                    <a:schemeClr val="bg1"/>
                  </a:glow>
                </a:effectLst>
              </p:spPr>
            </p:pic>
            <p:pic>
              <p:nvPicPr>
                <p:cNvPr id="61" name="그림 60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3479B98-0656-7F4C-B0D2-A0DADFF7A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9828351" y="2738992"/>
                  <a:ext cx="1545669" cy="2520465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  <p:pic>
              <p:nvPicPr>
                <p:cNvPr id="62" name="그림 6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3A15A28-1932-5E6A-E1B3-2CAC0E790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9493988" y="3446378"/>
                  <a:ext cx="1616879" cy="1815912"/>
                </a:xfrm>
                <a:prstGeom prst="rect">
                  <a:avLst/>
                </a:prstGeom>
                <a:effectLst>
                  <a:glow rad="25400">
                    <a:schemeClr val="bg1"/>
                  </a:glow>
                </a:effectLst>
              </p:spPr>
            </p:pic>
          </p:grpSp>
          <p:pic>
            <p:nvPicPr>
              <p:cNvPr id="54" name="그림 53" descr="신발류, 패션, 의류, 드레스이(가) 표시된 사진&#10;&#10;자동 생성된 설명">
                <a:extLst>
                  <a:ext uri="{FF2B5EF4-FFF2-40B4-BE49-F238E27FC236}">
                    <a16:creationId xmlns:a16="http://schemas.microsoft.com/office/drawing/2014/main" id="{8900DDFA-D478-BEA1-510B-2C2DC3E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1" t="12667" r="58077" b="16222"/>
              <a:stretch/>
            </p:blipFill>
            <p:spPr>
              <a:xfrm>
                <a:off x="7873726" y="2752337"/>
                <a:ext cx="930950" cy="254618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92D3852-4E07-82B7-570F-9B8D5F67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7007" y="2373105"/>
                <a:ext cx="2863133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44B4471-FC53-1AEC-29C3-F59711825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5278818"/>
                <a:ext cx="4566027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E96C9DB-0D23-3940-2985-8FB46D5A0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112" y="2824209"/>
                <a:ext cx="1645920" cy="0"/>
              </a:xfrm>
              <a:prstGeom prst="line">
                <a:avLst/>
              </a:prstGeom>
              <a:ln w="12700">
                <a:solidFill>
                  <a:srgbClr val="EE4B3A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914FD4F-F033-238C-577B-B5808B5A358A}"/>
                </a:ext>
              </a:extLst>
            </p:cNvPr>
            <p:cNvSpPr txBox="1"/>
            <p:nvPr/>
          </p:nvSpPr>
          <p:spPr>
            <a:xfrm>
              <a:off x="7146533" y="4610345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스페셜리스트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C57042-DA4B-ABB0-59F4-AD8B19612E75}"/>
                </a:ext>
              </a:extLst>
            </p:cNvPr>
            <p:cNvSpPr txBox="1"/>
            <p:nvPr/>
          </p:nvSpPr>
          <p:spPr>
            <a:xfrm>
              <a:off x="6818688" y="3553640"/>
              <a:ext cx="42319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sz="900" dirty="0">
                  <a:effectLst/>
                </a:rPr>
                <a:t>136cm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218358-CDE5-C64E-6D27-902395A110FA}"/>
                </a:ext>
              </a:extLst>
            </p:cNvPr>
            <p:cNvSpPr txBox="1"/>
            <p:nvPr/>
          </p:nvSpPr>
          <p:spPr>
            <a:xfrm>
              <a:off x="10515244" y="3385280"/>
              <a:ext cx="4664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160cm</a:t>
              </a: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69BF898-0779-DC6F-92CE-FDA0D53C1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631" y="2697340"/>
              <a:ext cx="0" cy="1851098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B49753-CD8E-6BF2-B361-AD915D1B1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6031" y="2354394"/>
              <a:ext cx="0" cy="2194044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4A8252-F43E-C1DA-F760-087E545DCB0A}"/>
                </a:ext>
              </a:extLst>
            </p:cNvPr>
            <p:cNvSpPr txBox="1"/>
            <p:nvPr/>
          </p:nvSpPr>
          <p:spPr>
            <a:xfrm>
              <a:off x="9578309" y="4610345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effectLst/>
                </a:rPr>
                <a:t>&lt; </a:t>
              </a:r>
              <a:r>
                <a:rPr lang="ko-KR" altLang="en-US" dirty="0">
                  <a:effectLst/>
                </a:rPr>
                <a:t>마법사 </a:t>
              </a:r>
              <a:r>
                <a:rPr lang="en-US" altLang="ko-KR" dirty="0">
                  <a:effectLst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ABAB-CAC2-D4B7-4610-B226AC37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64D3C5-1753-06D0-D4CF-54BD7C27F76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E1EAE7D-4D72-2660-7F71-31B258EC2EC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34D424D-50EF-527D-D54B-77FBDB74828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6C29B2-C6CA-0D5C-1D38-3A03DB681CD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BF583-5141-33B7-7B9A-9D4F22DEB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6CC9BC03-BFDF-2EEB-14E7-C86154F0A1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0B43953-57F6-E0C5-B165-ED9DEFF01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CBCAB-BFC6-29B4-19E4-E35E03DF83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D2A4F6-E316-17A3-47A8-A0CEB876F939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774161-9B38-DD2F-EF1A-3918526CE3F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4D1FAC-812B-B86F-E14F-E60617AD7FCB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CCF72-A078-C819-5EA0-56603ED8453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5D4614-486D-D156-2BCA-65D8199786C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FC7CB4-5675-6258-AB25-FE44A7C4519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72D8EA2-FDB5-7F7B-21C9-73672AF69E33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E508C01-41A4-0E01-4180-1D2887F8F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7D69D0D-6183-02D1-7854-1098CBD32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4743890-CD6E-47BF-9D1A-6930C7DA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529461E-84D2-0CB0-5969-E0C80200B1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FB9282F-B8C3-5564-40A3-E59916B36A44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B02EEFEC-468C-3347-139B-6F52E431F79D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741A32C-A369-BB05-65CF-78AEB30A1385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B26B62B-1BAB-D281-CF92-E9007021B223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92B5A4E-8B99-2D1A-3005-D289AF0817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0506C9ED-47DF-B9BC-0F4E-88E82922FF30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7EB7EF8A-08FF-8704-D241-58D8A01DBF4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5783B25-4FF6-DF29-20F2-728002C9BCF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CAB1C04A-D187-0E1B-06EB-EC43257A0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962D1986-B627-E450-A153-056A6C4D9F9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BA6CF2-DC3B-A6B8-61C5-161E9EACC570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CF250-5302-DE4B-6084-8C5F88454D3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0D3EFE-6247-1493-04F5-3D699AB74C95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0C5B896-5E60-1B92-8DB8-523D28459325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F32FDA2-71FA-2CEB-388F-D986614D8A86}"/>
              </a:ext>
            </a:extLst>
          </p:cNvPr>
          <p:cNvGrpSpPr/>
          <p:nvPr/>
        </p:nvGrpSpPr>
        <p:grpSpPr>
          <a:xfrm>
            <a:off x="5126686" y="1371203"/>
            <a:ext cx="1938629" cy="4171914"/>
            <a:chOff x="5126686" y="1371203"/>
            <a:chExt cx="1938629" cy="4171914"/>
          </a:xfrm>
        </p:grpSpPr>
        <p:pic>
          <p:nvPicPr>
            <p:cNvPr id="105" name="그림 10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598052E-B398-D1CE-1504-5E730E14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2603721"/>
              <a:ext cx="510000" cy="474361"/>
            </a:xfrm>
            <a:prstGeom prst="rect">
              <a:avLst/>
            </a:prstGeom>
          </p:spPr>
        </p:pic>
        <p:pic>
          <p:nvPicPr>
            <p:cNvPr id="106" name="그림 10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11CEC47-EBE4-F782-0BC0-38DA5BCF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6555314" y="1371203"/>
              <a:ext cx="510000" cy="474361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1CA74F1-C836-6E45-1AF6-2DE7C387D4A9}"/>
                </a:ext>
              </a:extLst>
            </p:cNvPr>
            <p:cNvGrpSpPr/>
            <p:nvPr/>
          </p:nvGrpSpPr>
          <p:grpSpPr>
            <a:xfrm>
              <a:off x="5126686" y="3836239"/>
              <a:ext cx="1938629" cy="474361"/>
              <a:chOff x="5126686" y="3736022"/>
              <a:chExt cx="1938629" cy="474361"/>
            </a:xfrm>
          </p:grpSpPr>
          <p:pic>
            <p:nvPicPr>
              <p:cNvPr id="103" name="그림 10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95A6F1C-570A-3F30-DB0F-443181E50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3736022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31CA38B-734B-01C7-107E-137EB7E88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3736022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67B5D5C-EC33-01FA-DD22-DAF64FC6FABE}"/>
                </a:ext>
              </a:extLst>
            </p:cNvPr>
            <p:cNvGrpSpPr/>
            <p:nvPr/>
          </p:nvGrpSpPr>
          <p:grpSpPr>
            <a:xfrm>
              <a:off x="5126686" y="5068756"/>
              <a:ext cx="1938629" cy="474361"/>
              <a:chOff x="5126686" y="5068756"/>
              <a:chExt cx="1938629" cy="474361"/>
            </a:xfrm>
          </p:grpSpPr>
          <p:pic>
            <p:nvPicPr>
              <p:cNvPr id="104" name="그림 10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EF55488D-2AB7-7C44-5A32-02462366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6555315" y="5068756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5B01F3F-1C58-6BBF-60AC-1E74661E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6686" y="5068756"/>
                <a:ext cx="510000" cy="474361"/>
              </a:xfrm>
              <a:prstGeom prst="rect">
                <a:avLst/>
              </a:prstGeom>
            </p:spPr>
          </p:pic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968C5-3243-A455-E339-A2B3200D2BB9}"/>
              </a:ext>
            </a:extLst>
          </p:cNvPr>
          <p:cNvSpPr txBox="1"/>
          <p:nvPr/>
        </p:nvSpPr>
        <p:spPr>
          <a:xfrm>
            <a:off x="7592286" y="1334717"/>
            <a:ext cx="3562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정수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필요 포인트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24p</a:t>
            </a: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고정되어 항상 최고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또한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치명타 적중률이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ADAB4-B2B0-8DE7-CB0D-5EBC0BE9CE1E}"/>
              </a:ext>
            </a:extLst>
          </p:cNvPr>
          <p:cNvSpPr txBox="1"/>
          <p:nvPr/>
        </p:nvSpPr>
        <p:spPr>
          <a:xfrm>
            <a:off x="7698822" y="2724728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불길 확산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공격 속도가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10/14/20%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45AC8B-93DF-3BAA-715D-4DC06EA8BE1F}"/>
              </a:ext>
            </a:extLst>
          </p:cNvPr>
          <p:cNvSpPr txBox="1"/>
          <p:nvPr/>
        </p:nvSpPr>
        <p:spPr>
          <a:xfrm>
            <a:off x="7698822" y="3950308"/>
            <a:ext cx="3498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&lt;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온도 상승 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  <a:p>
            <a:pPr algn="l" latinLnBrk="1"/>
            <a:r>
              <a:rPr lang="ko-KR" altLang="en-US" sz="1000" b="0" dirty="0" err="1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화령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 현신 상태에서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</a:rPr>
              <a:t>10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/15/20% </a:t>
            </a:r>
            <a:r>
              <a:rPr lang="ko-KR" altLang="en-US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증가합니다</a:t>
            </a:r>
            <a:r>
              <a:rPr lang="en-US" altLang="ko-KR" sz="1000" b="0" dirty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55406DD-5E5E-AF4C-6460-D340BF794DC0}"/>
              </a:ext>
            </a:extLst>
          </p:cNvPr>
          <p:cNvSpPr txBox="1"/>
          <p:nvPr/>
        </p:nvSpPr>
        <p:spPr>
          <a:xfrm>
            <a:off x="4605393" y="3983017"/>
            <a:ext cx="409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유틸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11A7C9B-28B8-D1CF-135D-256AEA000450}"/>
              </a:ext>
            </a:extLst>
          </p:cNvPr>
          <p:cNvSpPr txBox="1"/>
          <p:nvPr/>
        </p:nvSpPr>
        <p:spPr>
          <a:xfrm>
            <a:off x="2379189" y="516450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스킬의 발화 게이지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회복량이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1/3/5%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F097F74-C6FA-4766-A236-99CFB1FE0D9B}"/>
              </a:ext>
            </a:extLst>
          </p:cNvPr>
          <p:cNvGrpSpPr/>
          <p:nvPr/>
        </p:nvGrpSpPr>
        <p:grpSpPr>
          <a:xfrm>
            <a:off x="306345" y="1256614"/>
            <a:ext cx="2072844" cy="1338066"/>
            <a:chOff x="441252" y="1141920"/>
            <a:chExt cx="2072844" cy="1338066"/>
          </a:xfrm>
        </p:grpSpPr>
        <p:pic>
          <p:nvPicPr>
            <p:cNvPr id="107" name="그림 106" descr="우주, 별자리, 대기권 밖, 은하이(가) 표시된 사진&#10;&#10;자동 생성된 설명">
              <a:extLst>
                <a:ext uri="{FF2B5EF4-FFF2-40B4-BE49-F238E27FC236}">
                  <a16:creationId xmlns:a16="http://schemas.microsoft.com/office/drawing/2014/main" id="{F3D58E9F-669A-E406-469D-F038CD28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4" t="7445" b="17004"/>
            <a:stretch/>
          </p:blipFill>
          <p:spPr>
            <a:xfrm>
              <a:off x="441252" y="1141920"/>
              <a:ext cx="2072844" cy="1338066"/>
            </a:xfrm>
            <a:prstGeom prst="rect">
              <a:avLst/>
            </a:prstGeom>
            <a:ln w="12700">
              <a:solidFill>
                <a:srgbClr val="F2D57E"/>
              </a:solidFill>
            </a:ln>
            <a:effectLst/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7A248DC-6658-6BCB-A11E-8346EB943419}"/>
                </a:ext>
              </a:extLst>
            </p:cNvPr>
            <p:cNvGrpSpPr/>
            <p:nvPr/>
          </p:nvGrpSpPr>
          <p:grpSpPr>
            <a:xfrm>
              <a:off x="539485" y="1207810"/>
              <a:ext cx="1090227" cy="1235560"/>
              <a:chOff x="539485" y="3692820"/>
              <a:chExt cx="1090227" cy="123556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70A193E-721A-EDC5-56D6-1C2737B68850}"/>
                  </a:ext>
                </a:extLst>
              </p:cNvPr>
              <p:cNvGrpSpPr/>
              <p:nvPr/>
            </p:nvGrpSpPr>
            <p:grpSpPr>
              <a:xfrm>
                <a:off x="539485" y="4371704"/>
                <a:ext cx="247906" cy="556676"/>
                <a:chOff x="539485" y="4371704"/>
                <a:chExt cx="247906" cy="556676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3D8815F-F6F9-569A-A5F9-06F71B440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3438" y="4530548"/>
                  <a:ext cx="0" cy="246159"/>
                </a:xfrm>
                <a:prstGeom prst="line">
                  <a:avLst/>
                </a:prstGeom>
                <a:ln w="28575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path path="rect">
                      <a:fillToRect l="50000" t="50000" r="50000" b="50000"/>
                    </a:path>
                    <a:tileRect/>
                  </a:gradFill>
                </a:ln>
                <a:effectLst>
                  <a:glow rad="25400">
                    <a:schemeClr val="tx1">
                      <a:alpha val="15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그림 142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9B314E2-7924-8983-1423-F900A3F14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371704"/>
                  <a:ext cx="247906" cy="217234"/>
                </a:xfrm>
                <a:prstGeom prst="rect">
                  <a:avLst/>
                </a:prstGeom>
              </p:spPr>
            </p:pic>
            <p:pic>
              <p:nvPicPr>
                <p:cNvPr id="144" name="그림 143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BDA703FA-9D36-0ABA-EB31-CCEACF319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" t="51428" r="-14" b="26773"/>
                <a:stretch/>
              </p:blipFill>
              <p:spPr>
                <a:xfrm>
                  <a:off x="539485" y="4711146"/>
                  <a:ext cx="247906" cy="217234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83207972-C3BA-6F0F-3CE5-1161B015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185337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17E34EF6-5D21-6F59-A265-B4F145C78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4530548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2F4D0158-B9F4-BAE7-6237-19FD33EC9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34" y="3846889"/>
                <a:ext cx="0" cy="246159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l="50000" t="50000" r="50000" b="50000"/>
                  </a:path>
                  <a:tileRect/>
                </a:gradFill>
              </a:ln>
              <a:effectLst>
                <a:glow rad="25400">
                  <a:schemeClr val="tx1">
                    <a:alpha val="15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그림 13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701ECB99-1B3D-B36C-3D46-847A20C9E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371704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39" name="그림 13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D47D539-E361-6195-74F4-00A960D34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711146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0" name="그림 13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997636E-E24D-B4ED-3308-A82E47EC8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4032262"/>
                <a:ext cx="247906" cy="217234"/>
              </a:xfrm>
              <a:prstGeom prst="rect">
                <a:avLst/>
              </a:prstGeom>
            </p:spPr>
          </p:pic>
          <p:pic>
            <p:nvPicPr>
              <p:cNvPr id="141" name="그림 140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CC65A9B8-12A2-B991-641F-3D70CEA2F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" t="51428" r="-14" b="26773"/>
              <a:stretch/>
            </p:blipFill>
            <p:spPr>
              <a:xfrm>
                <a:off x="827681" y="3692820"/>
                <a:ext cx="247906" cy="217234"/>
              </a:xfrm>
              <a:prstGeom prst="rect">
                <a:avLst/>
              </a:prstGeom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D571C16-90B2-19ED-4F13-02E3E5E655C4}"/>
                  </a:ext>
                </a:extLst>
              </p:cNvPr>
              <p:cNvGrpSpPr/>
              <p:nvPr/>
            </p:nvGrpSpPr>
            <p:grpSpPr>
              <a:xfrm>
                <a:off x="1449982" y="4396736"/>
                <a:ext cx="179730" cy="506613"/>
                <a:chOff x="8965946" y="3460405"/>
                <a:chExt cx="510000" cy="1437560"/>
              </a:xfrm>
            </p:grpSpPr>
            <p:pic>
              <p:nvPicPr>
                <p:cNvPr id="131" name="그림 130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7CDB44-885E-F9E4-D9EF-12A2C9DCE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3460405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2" name="그림 131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76AD416-2B41-3A4D-FADD-0A2C8BCF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8965946" y="4423604"/>
                  <a:ext cx="510000" cy="474361"/>
                </a:xfrm>
                <a:prstGeom prst="rect">
                  <a:avLst/>
                </a:prstGeom>
              </p:spPr>
            </p:pic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79D40D8C-4C2A-03D9-37ED-49B2CAD22399}"/>
                  </a:ext>
                </a:extLst>
              </p:cNvPr>
              <p:cNvGrpSpPr/>
              <p:nvPr/>
            </p:nvGrpSpPr>
            <p:grpSpPr>
              <a:xfrm>
                <a:off x="1156168" y="3717852"/>
                <a:ext cx="179730" cy="1185496"/>
                <a:chOff x="4716204" y="1847731"/>
                <a:chExt cx="510001" cy="3363956"/>
              </a:xfrm>
            </p:grpSpPr>
            <p:pic>
              <p:nvPicPr>
                <p:cNvPr id="127" name="그림 126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26C6495D-3F67-AE45-FF33-346F231A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3774127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8" name="그림 127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0E521C8D-6B1C-E6F7-74E9-7B9D85901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5" y="4737326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29" name="그림 128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8561EABE-7C3E-3328-47D2-12A5C59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2810929"/>
                  <a:ext cx="510000" cy="474361"/>
                </a:xfrm>
                <a:prstGeom prst="rect">
                  <a:avLst/>
                </a:prstGeom>
              </p:spPr>
            </p:pic>
            <p:pic>
              <p:nvPicPr>
                <p:cNvPr id="130" name="그림 129" descr="원, 다채로움, 스크린샷, 빛이(가) 표시된 사진&#10;&#10;자동 생성된 설명">
                  <a:extLst>
                    <a:ext uri="{FF2B5EF4-FFF2-40B4-BE49-F238E27FC236}">
                      <a16:creationId xmlns:a16="http://schemas.microsoft.com/office/drawing/2014/main" id="{E669B2C2-3CA9-D33B-B964-958CA9CC2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96" t="4316" r="13668" b="78909"/>
                <a:stretch/>
              </p:blipFill>
              <p:spPr>
                <a:xfrm>
                  <a:off x="4716204" y="1847731"/>
                  <a:ext cx="510000" cy="47436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EC2B3-B443-FCC6-9F0B-6F614F1037FC}"/>
              </a:ext>
            </a:extLst>
          </p:cNvPr>
          <p:cNvSpPr txBox="1"/>
          <p:nvPr/>
        </p:nvSpPr>
        <p:spPr>
          <a:xfrm>
            <a:off x="7646176" y="4779782"/>
            <a:ext cx="46971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꺼지지 않는 불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현신 게이지의 자연 소모가 사라지지만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불길 확산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의 속도 증가 수치가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 적용된다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활성화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상태에서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적중하면 발화 게이지가 차오른다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게이지가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꽉차면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스킬을 사용할 수 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[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]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열섬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뿔 사이에 강한 열기를 모아 주변으로 방출한다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3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1404-45FC-8B90-0BCC-029B17F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 descr="우주, 별자리, 대기권 밖, 은하이(가) 표시된 사진&#10;&#10;자동 생성된 설명">
            <a:extLst>
              <a:ext uri="{FF2B5EF4-FFF2-40B4-BE49-F238E27FC236}">
                <a16:creationId xmlns:a16="http://schemas.microsoft.com/office/drawing/2014/main" id="{35E1DFD7-0488-A9E6-D3F3-89B32360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979231" y="976034"/>
            <a:ext cx="7473945" cy="426578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44CDD8-9A72-730C-E3CB-906C51988F5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EFA7D7-CD62-8A62-1005-42E996675CA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7CDBBAC-8F53-D7FB-1653-26826ECE311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BB2E1-975F-9814-817A-218E30A254C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42A0178-B12E-0CFF-900C-BD1F7BE6BB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00DC737-D782-E033-9245-BA1FC59C78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9068C18-9ABC-BB67-2E6F-8E1E55C0DF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D8C50B6-6F8F-2E75-725F-5685A5017AD3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BBCCD-1D0D-F340-7908-FE26855A733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9EA4D3-A10A-4DA2-653E-A913A421BFBE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8F75F3-E793-6F24-12B6-1E85A1C5454F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BB38B-CD82-D988-A850-825AE7E552FE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F5420-3F76-15AF-197E-0392D56422C5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2E0897-2175-5E42-889B-C7CC5F87222C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EFAFA3D-2C96-CD5A-4EEC-BEE5CC9AC08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BE29B130-CB69-78A6-C1DF-6A5554A6C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E2AEA00-BA88-4FB1-F740-39529F50E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7CF0ED5-1CC0-F6A2-D101-44BE096A9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618F821-B852-6D11-0CAD-18BAC93286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43C61D0-897B-C14C-45FC-1321EAA804C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E7E7FC64-5B75-992F-AD0B-17B1C3EF9FC0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44FEFD4-A470-4B71-EE6B-BC48BD1A212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5B4C13-7C92-DCAD-70E3-BB654646F6B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CF1C5157-9433-897A-2EC7-1C075E442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39D7D17-7866-5560-503B-DB5957705F32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36E3A2F-D431-875D-26FF-654872DA561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6B17040-940D-59C9-0D5D-9F797BFA8382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9BBB56BA-34D5-D0C7-AB1B-5B4551678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E21C3CD2-B3C7-84D1-A43A-BD75DEB2B5BA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E63F33-1AF3-FE64-5B79-BB4AB755E89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70D237B-17CE-130C-76A7-B63C58B19D69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3699BA-B524-0FF5-E775-CED629AD12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93C31C-A7DC-D982-2AA2-DD5464B8896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FFF52ABC-7E1E-60E5-B175-7413973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4A84B3-8E2A-1CAE-2F53-EC1C5DF16385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02ADD2E0-55B6-643C-80CE-34E5BB3A2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C51B996-8EC3-4004-C465-CB7669917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F534CCD7-637C-2312-2448-237C19E6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C7D3456-14AA-1172-98AC-08B58F3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71ADBA2-D3AF-6730-A357-58B6E3AF9B4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9D77430-F186-4BEC-AAE4-E4B4111D3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CCE9BF-44E9-829A-6960-3DF4DED9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77F45BC-077B-197B-8AC8-E55B5C908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52A37A-B28C-4315-2285-EB62C344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405A39FC-E0DF-DD73-61B4-6B409DD3A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FB33C52-5BC2-B4D4-B43D-AEF53168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6076794-8485-A058-8F79-30F7B77E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32944D-E5F2-3114-F597-114C7FA75AD6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7B658-9F55-29DA-C419-B68B0379A3E8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BD68EA-1C71-D1B1-7580-361A967A2790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131ABB1-A805-EC35-C70C-242B73228C27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0F136E6-29C6-026A-D321-3619D7AF437C}"/>
              </a:ext>
            </a:extLst>
          </p:cNvPr>
          <p:cNvGrpSpPr/>
          <p:nvPr/>
        </p:nvGrpSpPr>
        <p:grpSpPr>
          <a:xfrm>
            <a:off x="3061384" y="1776700"/>
            <a:ext cx="3011173" cy="3506016"/>
            <a:chOff x="3061384" y="1776700"/>
            <a:chExt cx="3011173" cy="350601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3CF40BF-C113-E511-11FD-453DE2A6AF2F}"/>
                </a:ext>
              </a:extLst>
            </p:cNvPr>
            <p:cNvGrpSpPr/>
            <p:nvPr/>
          </p:nvGrpSpPr>
          <p:grpSpPr>
            <a:xfrm>
              <a:off x="3061384" y="3774127"/>
              <a:ext cx="510000" cy="1437560"/>
              <a:chOff x="5127387" y="3460405"/>
              <a:chExt cx="510000" cy="1437560"/>
            </a:xfrm>
          </p:grpSpPr>
          <p:pic>
            <p:nvPicPr>
              <p:cNvPr id="97" name="그림 9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7CA193-32D6-A491-7E70-06B4EBC38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4" name="그림 93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8AD649D6-C97D-353C-C7E7-A7A45BFF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5127387" y="4423604"/>
                <a:ext cx="510000" cy="474361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61AB9E-AFC7-733B-67A9-C2860EAF04CA}"/>
                </a:ext>
              </a:extLst>
            </p:cNvPr>
            <p:cNvGrpSpPr/>
            <p:nvPr/>
          </p:nvGrpSpPr>
          <p:grpSpPr>
            <a:xfrm>
              <a:off x="5562557" y="3774127"/>
              <a:ext cx="510000" cy="1437560"/>
              <a:chOff x="8965946" y="3460405"/>
              <a:chExt cx="510000" cy="1437560"/>
            </a:xfrm>
          </p:grpSpPr>
          <p:pic>
            <p:nvPicPr>
              <p:cNvPr id="98" name="그림 9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7F15684-2270-B09D-B534-E6E84851B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5" name="그림 9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6195A0D1-ECC4-0195-3B42-61E5FA5B8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8965946" y="4423604"/>
                <a:ext cx="510000" cy="474361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5CB2D9-DAE4-3F7F-569F-5AAE61C7B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3174264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2BAEE1D-0642-E939-22F5-9E70126CCB91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4153830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648F181-013C-C3EF-FC28-B2EC71182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640" y="2213886"/>
              <a:ext cx="0" cy="698498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그림 7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23F3CE59-E1B5-41FA-96A2-A74444C8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3703095"/>
              <a:ext cx="703455" cy="616421"/>
            </a:xfrm>
            <a:prstGeom prst="rect">
              <a:avLst/>
            </a:prstGeom>
          </p:spPr>
        </p:pic>
        <p:pic>
          <p:nvPicPr>
            <p:cNvPr id="87" name="그림 8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A451DA36-84F3-776E-E9B4-46E99348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4666295"/>
              <a:ext cx="703455" cy="616421"/>
            </a:xfrm>
            <a:prstGeom prst="rect">
              <a:avLst/>
            </a:prstGeom>
          </p:spPr>
        </p:pic>
        <p:pic>
          <p:nvPicPr>
            <p:cNvPr id="89" name="그림 8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8E283EC5-5736-122E-E6A7-84DAE110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2739898"/>
              <a:ext cx="703455" cy="616421"/>
            </a:xfrm>
            <a:prstGeom prst="rect">
              <a:avLst/>
            </a:prstGeom>
          </p:spPr>
        </p:pic>
        <p:pic>
          <p:nvPicPr>
            <p:cNvPr id="91" name="그림 9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44F7F59-1F31-3D85-96E0-8E43A43C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3808912" y="1776700"/>
              <a:ext cx="703455" cy="61642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7070F18-FEDD-6EF0-5809-8DEE85E6145F}"/>
                </a:ext>
              </a:extLst>
            </p:cNvPr>
            <p:cNvGrpSpPr/>
            <p:nvPr/>
          </p:nvGrpSpPr>
          <p:grpSpPr>
            <a:xfrm>
              <a:off x="4716204" y="1847731"/>
              <a:ext cx="510001" cy="3363956"/>
              <a:chOff x="7686424" y="1534009"/>
              <a:chExt cx="510001" cy="3363956"/>
            </a:xfrm>
          </p:grpSpPr>
          <p:pic>
            <p:nvPicPr>
              <p:cNvPr id="96" name="그림 9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A66CAE7-1087-2211-9799-E63D6AF96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3460405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3" name="그림 92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9D973EC1-6A4D-16D8-7B7A-BA25CEC5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5" y="4423604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0" name="그림 89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C41638F-61B6-95CD-9F00-BFEFE12C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2497207"/>
                <a:ext cx="510000" cy="474361"/>
              </a:xfrm>
              <a:prstGeom prst="rect">
                <a:avLst/>
              </a:prstGeom>
            </p:spPr>
          </p:pic>
          <p:pic>
            <p:nvPicPr>
              <p:cNvPr id="92" name="그림 9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4F9A133B-C98A-D96D-9541-2D8546EF0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7686424" y="1534009"/>
                <a:ext cx="510000" cy="474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712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3DDD2-DD64-61B4-A020-6DF8BD9D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우주, 별자리, 은하, 대기권 밖이(가) 표시된 사진&#10;&#10;자동 생성된 설명">
            <a:extLst>
              <a:ext uri="{FF2B5EF4-FFF2-40B4-BE49-F238E27FC236}">
                <a16:creationId xmlns:a16="http://schemas.microsoft.com/office/drawing/2014/main" id="{94272BE4-EBE9-DC26-95D5-EFE9BFCF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b="14765"/>
          <a:stretch/>
        </p:blipFill>
        <p:spPr>
          <a:xfrm>
            <a:off x="1559825" y="980473"/>
            <a:ext cx="9072351" cy="532251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5C78E5-890F-6AB1-5C3A-066D6A33FF6D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437D0A-D5B1-7BAD-2244-FE044084B18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 err="1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아크패시브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A0D0FDD-9B23-6EAD-025D-E6F779AEF4B0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1F7245-9021-CEDD-ED87-26F0A8CB4A7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E1D346B-A315-A02B-CDD7-A40F6C4F1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2FD408D-EA17-2897-4E21-B61C4680CA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78779C-20CD-49CF-75DC-C502CD8418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62B08F-089D-6608-E35F-C18FBBA521D1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DDD12F-9BB0-74FC-0899-39D2989388B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EDCFCC-1400-A2B7-B688-6AB665601E3D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59082-5BBB-2756-3A76-6AA1A637828E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B3702D-00B9-E3A7-BD0D-227F3CC8B7D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67474-EA2E-E7C7-BFD1-ADAA23ED2E4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B66F04-046C-B1F2-2F1B-57702D4FFF2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A771EF1-D254-A765-D3E1-4EA3662A1C0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AD00187-17BA-2B06-6CF7-12E7A52CA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9EDF4C8-7836-6AF5-F253-3E0AC0D6A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2E543C74-AA51-BBF6-48A4-A800CCDCF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1369073-8FBE-5C18-9F50-81D81A316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EC1D4CD-1317-D459-9941-8D0A3A5FE94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42C0947B-AF2C-B379-38F7-9750B85ABB7B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8876DEC-1838-E8F7-DD14-2B95136F2E0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77BDBFC5-F7CB-0B9E-B65A-E99EC9251CA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5E50E56B-249C-2262-DD10-C62F6D174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A87C89DC-5DEC-17A8-AE2E-456F35947B93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280D5EDB-CA45-B220-771A-A27397DE365E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FA63B981-D199-0660-0048-2CB5C8C175C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DDB2899-4FEA-90C6-0962-32591893D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4AD120E-2175-9DBC-D8D2-399E78BFC671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89FF54-83C9-40DB-6DB7-AB11010EC8D3}"/>
              </a:ext>
            </a:extLst>
          </p:cNvPr>
          <p:cNvSpPr txBox="1"/>
          <p:nvPr/>
        </p:nvSpPr>
        <p:spPr>
          <a:xfrm>
            <a:off x="12677057" y="2081635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18AFB43-FF7D-9193-253F-5DFEA92A52EA}"/>
              </a:ext>
            </a:extLst>
          </p:cNvPr>
          <p:cNvGrpSpPr/>
          <p:nvPr/>
        </p:nvGrpSpPr>
        <p:grpSpPr>
          <a:xfrm>
            <a:off x="640283" y="1166183"/>
            <a:ext cx="1294335" cy="1043555"/>
            <a:chOff x="1921940" y="1168770"/>
            <a:chExt cx="2385396" cy="192322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AF1C053-79B0-E87F-69A3-111CAC00022C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93540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6338568-2A2F-8780-557C-1C1C647D20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2472742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030E17-B52A-86B0-D99F-76AAEEA761A7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20" y="1408588"/>
              <a:ext cx="0" cy="38316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4803E2E-3D55-1D66-5754-1CE4FB30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225492"/>
              <a:ext cx="385879" cy="338137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87B2B3A-A668-75CF-4FFD-F6E03A64BD0D}"/>
                </a:ext>
              </a:extLst>
            </p:cNvPr>
            <p:cNvGrpSpPr/>
            <p:nvPr/>
          </p:nvGrpSpPr>
          <p:grpSpPr>
            <a:xfrm>
              <a:off x="1921940" y="2264456"/>
              <a:ext cx="2385396" cy="260210"/>
              <a:chOff x="1655298" y="3053775"/>
              <a:chExt cx="2976795" cy="324723"/>
            </a:xfrm>
          </p:grpSpPr>
          <p:pic>
            <p:nvPicPr>
              <p:cNvPr id="35" name="그림 34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25B4CDDF-7FE9-032D-0F83-34CFE923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42" name="그림 41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AF73023C-2D8A-7227-09AE-85F0E5675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76" name="그림 75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34D91901-1B8A-2BA8-EF87-CBA4798A5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5" name="그림 24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5DC9F66-04BD-9335-3BAC-FE49A037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2753854"/>
              <a:ext cx="385879" cy="33813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DE2B239-E021-6C50-9D77-0A7A0386B363}"/>
                </a:ext>
              </a:extLst>
            </p:cNvPr>
            <p:cNvGrpSpPr/>
            <p:nvPr/>
          </p:nvGrpSpPr>
          <p:grpSpPr>
            <a:xfrm>
              <a:off x="1921940" y="2792818"/>
              <a:ext cx="2385396" cy="260210"/>
              <a:chOff x="1655298" y="3053775"/>
              <a:chExt cx="2976795" cy="324723"/>
            </a:xfrm>
          </p:grpSpPr>
          <p:pic>
            <p:nvPicPr>
              <p:cNvPr id="27" name="그림 26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58624338-46AA-98A7-8F43-4C803D7A3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3407081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1C857423-1D43-5E05-5BA8-002FCE358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1655298" y="3053775"/>
                <a:ext cx="349119" cy="324723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, 빛이(가) 표시된 사진&#10;&#10;자동 생성된 설명">
                <a:extLst>
                  <a:ext uri="{FF2B5EF4-FFF2-40B4-BE49-F238E27FC236}">
                    <a16:creationId xmlns:a16="http://schemas.microsoft.com/office/drawing/2014/main" id="{D9C8D6CA-ED50-6BC9-F008-D9B4AAE2C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96" t="4316" r="13668" b="78909"/>
              <a:stretch/>
            </p:blipFill>
            <p:spPr>
              <a:xfrm>
                <a:off x="4282974" y="3053775"/>
                <a:ext cx="349119" cy="324723"/>
              </a:xfrm>
              <a:prstGeom prst="rect">
                <a:avLst/>
              </a:prstGeom>
            </p:spPr>
          </p:pic>
        </p:grpSp>
        <p:pic>
          <p:nvPicPr>
            <p:cNvPr id="23" name="그림 22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51F65A5-7C63-58D2-2095-7785C77F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697131"/>
              <a:ext cx="385879" cy="338137"/>
            </a:xfrm>
            <a:prstGeom prst="rect">
              <a:avLst/>
            </a:prstGeom>
          </p:spPr>
        </p:pic>
        <p:pic>
          <p:nvPicPr>
            <p:cNvPr id="24" name="그림 23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B0437808-8335-6FFA-06DD-25528036E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736095"/>
              <a:ext cx="279760" cy="260210"/>
            </a:xfrm>
            <a:prstGeom prst="rect">
              <a:avLst/>
            </a:prstGeom>
          </p:spPr>
        </p:pic>
        <p:pic>
          <p:nvPicPr>
            <p:cNvPr id="21" name="그림 20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128631F-9B7B-B04B-1FBC-C314E8D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2588180" y="1168770"/>
              <a:ext cx="385879" cy="338137"/>
            </a:xfrm>
            <a:prstGeom prst="rect">
              <a:avLst/>
            </a:prstGeom>
          </p:spPr>
        </p:pic>
        <p:pic>
          <p:nvPicPr>
            <p:cNvPr id="22" name="그림 2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D46F12B-645C-BAB2-45EA-F27E7CB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3325696" y="1207734"/>
              <a:ext cx="279760" cy="26021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067286F-01F5-F51A-110B-A4281B1CBA8C}"/>
              </a:ext>
            </a:extLst>
          </p:cNvPr>
          <p:cNvSpPr txBox="1"/>
          <p:nvPr/>
        </p:nvSpPr>
        <p:spPr>
          <a:xfrm>
            <a:off x="3658046" y="5650843"/>
            <a:ext cx="5075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시 현신 게이지가 자동 소모되지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현신한 상태로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z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키를 재입력하면 게이지의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50%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를 소모하며 마우스 위치에 피해를 입힌다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 동안 적에게 주는 피해가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4/6/8%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가 증가한다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쿨타임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15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9BAFDD-1F61-BA9D-E027-C6756265E21F}"/>
              </a:ext>
            </a:extLst>
          </p:cNvPr>
          <p:cNvSpPr txBox="1"/>
          <p:nvPr/>
        </p:nvSpPr>
        <p:spPr>
          <a:xfrm>
            <a:off x="693646" y="2655496"/>
            <a:ext cx="2217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변화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D00991-96F9-CBFA-CE48-05076D5EAE07}"/>
              </a:ext>
            </a:extLst>
          </p:cNvPr>
          <p:cNvSpPr txBox="1"/>
          <p:nvPr/>
        </p:nvSpPr>
        <p:spPr>
          <a:xfrm>
            <a:off x="937282" y="4736013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&lt; 3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사이드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4099C3-EFB2-70A2-4548-310A14088125}"/>
              </a:ext>
            </a:extLst>
          </p:cNvPr>
          <p:cNvSpPr txBox="1"/>
          <p:nvPr/>
        </p:nvSpPr>
        <p:spPr>
          <a:xfrm>
            <a:off x="2434561" y="849872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게이지가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단계로 합쳐지고 항상 최대 단계의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소환된다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3FA0D-ED03-B415-945F-CEF13ACB78E1}"/>
              </a:ext>
            </a:extLst>
          </p:cNvPr>
          <p:cNvGrpSpPr/>
          <p:nvPr/>
        </p:nvGrpSpPr>
        <p:grpSpPr>
          <a:xfrm>
            <a:off x="294838" y="588536"/>
            <a:ext cx="819063" cy="169277"/>
            <a:chOff x="300038" y="457598"/>
            <a:chExt cx="819063" cy="1692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4F259D-8162-9782-E981-8B8050250976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71693B-951D-5001-48C1-D4B352413EA4}"/>
                </a:ext>
              </a:extLst>
            </p:cNvPr>
            <p:cNvSpPr txBox="1"/>
            <p:nvPr/>
          </p:nvSpPr>
          <p:spPr>
            <a:xfrm>
              <a:off x="471488" y="457598"/>
              <a:ext cx="647613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 err="1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화령의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정수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64234E-2208-5C53-ED5A-0A820C4C6C0A}"/>
              </a:ext>
            </a:extLst>
          </p:cNvPr>
          <p:cNvGrpSpPr/>
          <p:nvPr/>
        </p:nvGrpSpPr>
        <p:grpSpPr>
          <a:xfrm>
            <a:off x="3061022" y="1219829"/>
            <a:ext cx="2424035" cy="4431014"/>
            <a:chOff x="4162768" y="1166183"/>
            <a:chExt cx="2424035" cy="443101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C676F3F-2132-2F0E-FC56-EE941834C0A4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2932468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516645-DD07-A66D-C28B-008D2555DA57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4170475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DEEEB5-EBCD-56DD-A78D-4AD5F73A28A9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80" y="1718713"/>
              <a:ext cx="0" cy="8827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  <a:effectLst>
              <a:glow rad="25400">
                <a:schemeClr val="tx1">
                  <a:alpha val="1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4DD78B5-059D-9AC7-25B3-160E9BA7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3600823"/>
              <a:ext cx="889048" cy="779052"/>
            </a:xfrm>
            <a:prstGeom prst="rect">
              <a:avLst/>
            </a:prstGeom>
          </p:spPr>
        </p:pic>
        <p:pic>
          <p:nvPicPr>
            <p:cNvPr id="49" name="그림 4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54815367-E3D4-F2D1-9872-F5211DC3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3690594"/>
              <a:ext cx="644554" cy="599512"/>
            </a:xfrm>
            <a:prstGeom prst="rect">
              <a:avLst/>
            </a:prstGeom>
          </p:spPr>
        </p:pic>
        <p:pic>
          <p:nvPicPr>
            <p:cNvPr id="17" name="그림 16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D02AEAAE-7946-E778-20FF-CAB9D8C7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4818145"/>
              <a:ext cx="889048" cy="779052"/>
            </a:xfrm>
            <a:prstGeom prst="rect">
              <a:avLst/>
            </a:prstGeom>
          </p:spPr>
        </p:pic>
        <p:pic>
          <p:nvPicPr>
            <p:cNvPr id="36" name="그림 35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9F72C40C-E37A-747D-ADBC-CA61A17F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4316" r="13668" b="78909"/>
            <a:stretch/>
          </p:blipFill>
          <p:spPr>
            <a:xfrm>
              <a:off x="4162768" y="4907916"/>
              <a:ext cx="644554" cy="599512"/>
            </a:xfrm>
            <a:prstGeom prst="rect">
              <a:avLst/>
            </a:prstGeom>
          </p:spPr>
        </p:pic>
        <p:pic>
          <p:nvPicPr>
            <p:cNvPr id="19" name="그림 18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CE0AC776-7C5D-FDBD-CE84-C31D03D2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2383503"/>
              <a:ext cx="889048" cy="779052"/>
            </a:xfrm>
            <a:prstGeom prst="rect">
              <a:avLst/>
            </a:prstGeom>
          </p:spPr>
        </p:pic>
        <p:pic>
          <p:nvPicPr>
            <p:cNvPr id="30" name="그림 29" descr="원, 다채로움, 스크린샷, 빛이(가) 표시된 사진&#10;&#10;자동 생성된 설명">
              <a:extLst>
                <a:ext uri="{FF2B5EF4-FFF2-40B4-BE49-F238E27FC236}">
                  <a16:creationId xmlns:a16="http://schemas.microsoft.com/office/drawing/2014/main" id="{683B0048-E94B-4E15-3AF2-92841B95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" t="51428" r="-14" b="26773"/>
            <a:stretch/>
          </p:blipFill>
          <p:spPr>
            <a:xfrm>
              <a:off x="5697755" y="1166183"/>
              <a:ext cx="889048" cy="77905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10D70E0-F4AE-E563-E654-3814A725D110}"/>
              </a:ext>
            </a:extLst>
          </p:cNvPr>
          <p:cNvSpPr txBox="1"/>
          <p:nvPr/>
        </p:nvSpPr>
        <p:spPr>
          <a:xfrm>
            <a:off x="6837621" y="633807"/>
            <a:ext cx="5622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설명란 이미지는 게임에서 따와서 비슷하게 </a:t>
            </a:r>
            <a:r>
              <a:rPr lang="ko-KR" altLang="en-US" sz="2000" dirty="0" err="1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만들것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41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0F18C4-F7A5-97D3-8175-5C22DDE3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59887"/>
            <a:ext cx="11831701" cy="190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82906-2ABF-057D-21F8-8A9CE81D0CB5}"/>
              </a:ext>
            </a:extLst>
          </p:cNvPr>
          <p:cNvSpPr txBox="1"/>
          <p:nvPr/>
        </p:nvSpPr>
        <p:spPr>
          <a:xfrm>
            <a:off x="682761" y="1942042"/>
            <a:ext cx="203292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재사용 대기 시간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33/41/50%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감소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DD50D-BC75-814B-B781-380E3F84EDF6}"/>
              </a:ext>
            </a:extLst>
          </p:cNvPr>
          <p:cNvSpPr txBox="1"/>
          <p:nvPr/>
        </p:nvSpPr>
        <p:spPr>
          <a:xfrm>
            <a:off x="724439" y="2363391"/>
            <a:ext cx="1949573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치적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10/20/30 %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A4742-19EC-CF7E-79AA-DA5F24BF485F}"/>
              </a:ext>
            </a:extLst>
          </p:cNvPr>
          <p:cNvSpPr txBox="1"/>
          <p:nvPr/>
        </p:nvSpPr>
        <p:spPr>
          <a:xfrm>
            <a:off x="738866" y="2784740"/>
            <a:ext cx="1920719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마력 해방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18/36/55%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11283-5E0B-7105-F0D4-F618E146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3498433"/>
            <a:ext cx="12079386" cy="2991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1D3D5-2D41-B622-77F5-621058E10F15}"/>
              </a:ext>
            </a:extLst>
          </p:cNvPr>
          <p:cNvSpPr txBox="1"/>
          <p:nvPr/>
        </p:nvSpPr>
        <p:spPr>
          <a:xfrm>
            <a:off x="682761" y="6366589"/>
            <a:ext cx="662361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효과 적용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8A917-5003-BD0E-CFEA-4F2B6F290DB2}"/>
              </a:ext>
            </a:extLst>
          </p:cNvPr>
          <p:cNvSpPr txBox="1"/>
          <p:nvPr/>
        </p:nvSpPr>
        <p:spPr>
          <a:xfrm>
            <a:off x="682761" y="6746638"/>
            <a:ext cx="2315057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치적의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60/120/200%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만큼 피해량 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6C3E-CB40-0339-8DE3-6E28A6B6C1D5}"/>
              </a:ext>
            </a:extLst>
          </p:cNvPr>
          <p:cNvSpPr txBox="1"/>
          <p:nvPr/>
        </p:nvSpPr>
        <p:spPr>
          <a:xfrm>
            <a:off x="682761" y="7132300"/>
            <a:ext cx="2342308" cy="246221"/>
          </a:xfrm>
          <a:prstGeom prst="rect">
            <a:avLst/>
          </a:prstGeom>
          <a:solidFill>
            <a:srgbClr val="F2D57E"/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투기 및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수라결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상태 피해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8/16/25%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증가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9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7EB2CD8-0589-E91E-5501-A921B3853263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1810FD-15AA-9E15-84E0-F512E45AE1EA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30978" y="3976809"/>
                <a:ext cx="100540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기획의 배경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11601-9E2B-E03E-39FA-BA947B6B67C9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C57934-1E36-5F0A-EC3A-8332D5C03553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1EA12A-C5BB-BAA6-720D-DE1C1EA4412C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F2D57E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solidFill>
                    <a:schemeClr val="tx1"/>
                  </a:solidFill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B8AF7C-EC29-14D0-ED07-BFD2295D2A6F}"/>
              </a:ext>
            </a:extLst>
          </p:cNvPr>
          <p:cNvGrpSpPr/>
          <p:nvPr/>
        </p:nvGrpSpPr>
        <p:grpSpPr>
          <a:xfrm>
            <a:off x="3764272" y="5695545"/>
            <a:ext cx="4663456" cy="492442"/>
            <a:chOff x="4257997" y="5695545"/>
            <a:chExt cx="4663456" cy="49244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95C55F-DB26-8B26-07DF-63E2EC6A628D}"/>
                </a:ext>
              </a:extLst>
            </p:cNvPr>
            <p:cNvSpPr txBox="1"/>
            <p:nvPr/>
          </p:nvSpPr>
          <p:spPr>
            <a:xfrm>
              <a:off x="4257997" y="5695545"/>
              <a:ext cx="46634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해당 문서는 스페셜리스트의 세번째 직업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환수사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공개 이전에 작성을 시작한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86B04-6425-7F4A-93B5-B8E0E9409CC3}"/>
                </a:ext>
              </a:extLst>
            </p:cNvPr>
            <p:cNvSpPr txBox="1"/>
            <p:nvPr/>
          </p:nvSpPr>
          <p:spPr>
            <a:xfrm>
              <a:off x="4257997" y="5941766"/>
              <a:ext cx="2916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 구간 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아크패시브화</a:t>
              </a: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바탕으로 작성된 문서입니다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EDFA-9DFE-5C5B-D78B-91070ECD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A98B070-D91A-AC7D-2BAA-EA7034D7AF34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E313B4-FDC8-989C-DA04-90155E53A6D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CE9BBB-4700-6160-2311-9631F0E4FFEF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기획의 배경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BB8523-F433-50CB-005D-2E9575AAF091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ED29CC-CF21-081B-6D89-BC3FD89F7F9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9310C5F-E821-2FE5-1EED-94EED2DD852C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F396AD9-0BEF-AC30-9C9D-53B018EAD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2915D5-F585-87B0-629C-5D9E70D41FD3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42755E9-C690-C766-92F7-70B3754A1CAB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0AD20D-6DA8-1FFE-38FE-B73A6BE0C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13C222-F116-2D1B-7BDF-9FFFC4EC18CA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8BADFF6C-D214-D119-4AE5-6F0F8C3531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721215F6-AB7A-0FFD-B386-F64F9616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4D419A3-58D7-6577-BB30-D72D73FCA63A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5A0FCCA-03FD-8B4F-D600-0BFA6F300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BDFCEE-0B11-BC17-E662-3025641A8D0A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031792A-2215-A4DA-3BA9-8BF320356C96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EA0FA7F-19D5-486A-6034-737652696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B4ECAEC-FDAC-0D52-1965-414A153BFBD9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CE2003-8C63-19BD-9B45-BF541C1234B9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ED928F5B-692C-24F8-985A-6624750448EC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4C7CCC6B-3774-9AA6-BF15-7B6F6A08C502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AE7213C1-B008-5799-97CF-2C2BB8FBF6BC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A55A0F06-DA8C-31EB-F5F1-9B1B9A2171B9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5228E59F-1A1F-BB9C-3D68-C803C599807C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920C01-D175-4EFB-3D36-633EBA242999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25BCDC-13B7-7065-1C2A-1C77099E882C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759EB0A-9485-061B-A263-643DC384AA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085AE62-FA96-1850-2759-EBD3227706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B63D5937-0D29-49DC-F86C-2415C0BF03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F35554-79C8-CA6B-40B9-C2C15637392E}"/>
              </a:ext>
            </a:extLst>
          </p:cNvPr>
          <p:cNvGrpSpPr/>
          <p:nvPr/>
        </p:nvGrpSpPr>
        <p:grpSpPr>
          <a:xfrm>
            <a:off x="320423" y="1237772"/>
            <a:ext cx="11551154" cy="4317138"/>
            <a:chOff x="320423" y="1276097"/>
            <a:chExt cx="11551154" cy="431713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9D2ADA-48B1-7D47-833D-FB52959DAAAC}"/>
                </a:ext>
              </a:extLst>
            </p:cNvPr>
            <p:cNvGrpSpPr/>
            <p:nvPr/>
          </p:nvGrpSpPr>
          <p:grpSpPr>
            <a:xfrm>
              <a:off x="320423" y="1276097"/>
              <a:ext cx="11551154" cy="2620449"/>
              <a:chOff x="320423" y="864642"/>
              <a:chExt cx="11551154" cy="262044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7991FC4-7B0A-711F-2791-4852FEB1284D}"/>
                  </a:ext>
                </a:extLst>
              </p:cNvPr>
              <p:cNvGrpSpPr/>
              <p:nvPr/>
            </p:nvGrpSpPr>
            <p:grpSpPr>
              <a:xfrm>
                <a:off x="320423" y="864642"/>
                <a:ext cx="5678672" cy="2620449"/>
                <a:chOff x="320423" y="864642"/>
                <a:chExt cx="5678672" cy="2620449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802B6DD-4DE6-407D-4516-9F7C89A422B5}"/>
                    </a:ext>
                  </a:extLst>
                </p:cNvPr>
                <p:cNvGrpSpPr/>
                <p:nvPr/>
              </p:nvGrpSpPr>
              <p:grpSpPr>
                <a:xfrm>
                  <a:off x="320423" y="864642"/>
                  <a:ext cx="5678672" cy="2620449"/>
                  <a:chOff x="320302" y="1363491"/>
                  <a:chExt cx="5678672" cy="2620449"/>
                </a:xfrm>
              </p:grpSpPr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5A3BE623-3C8C-6851-B97E-A7DCCC26BE3C}"/>
                      </a:ext>
                    </a:extLst>
                  </p:cNvPr>
                  <p:cNvSpPr/>
                  <p:nvPr/>
                </p:nvSpPr>
                <p:spPr>
                  <a:xfrm>
                    <a:off x="320302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D6F3D4E1-7AB9-1CD3-2F2D-F36E80CE4F95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1363491"/>
                    <a:ext cx="885600" cy="246221"/>
                    <a:chOff x="442567" y="1363491"/>
                    <a:chExt cx="885600" cy="246221"/>
                  </a:xfrm>
                </p:grpSpPr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6EF90646-8BFF-7614-2109-972A37855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8856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9BA369CF-4159-B559-7B9E-9C17FF5574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4112" y="1363491"/>
                      <a:ext cx="7425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도화가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21A8DA1-63BC-F8BE-8BAC-816D000C52BE}"/>
                    </a:ext>
                  </a:extLst>
                </p:cNvPr>
                <p:cNvGrpSpPr/>
                <p:nvPr/>
              </p:nvGrpSpPr>
              <p:grpSpPr>
                <a:xfrm>
                  <a:off x="365317" y="1229659"/>
                  <a:ext cx="5502368" cy="2173827"/>
                  <a:chOff x="365196" y="1930535"/>
                  <a:chExt cx="5502368" cy="217382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93E48C08-9D41-0F06-AD09-2D3AA055B3DF}"/>
                      </a:ext>
                    </a:extLst>
                  </p:cNvPr>
                  <p:cNvSpPr/>
                  <p:nvPr/>
                </p:nvSpPr>
                <p:spPr>
                  <a:xfrm>
                    <a:off x="953197" y="3210660"/>
                    <a:ext cx="4914367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94" name="그림 93">
                    <a:extLst>
                      <a:ext uri="{FF2B5EF4-FFF2-40B4-BE49-F238E27FC236}">
                        <a16:creationId xmlns:a16="http://schemas.microsoft.com/office/drawing/2014/main" id="{D8C130FE-BFFD-94FF-9617-8E97174AD9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1739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 descr="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C7C4A6A2-2583-F988-540D-F67ADEF325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0566" y="3359810"/>
                    <a:ext cx="585217" cy="585217"/>
                  </a:xfrm>
                  <a:prstGeom prst="rect">
                    <a:avLst/>
                  </a:prstGeom>
                </p:spPr>
              </p:pic>
              <p:pic>
                <p:nvPicPr>
                  <p:cNvPr id="98" name="그림 97" descr="양초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93310A5F-647D-A662-8647-740D537EE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5361" y="335822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의류, 만화 영화, 가상의 캐릭터, 코스튬이(가) 표시된 사진&#10;&#10;자동 생성된 설명">
                    <a:extLst>
                      <a:ext uri="{FF2B5EF4-FFF2-40B4-BE49-F238E27FC236}">
                        <a16:creationId xmlns:a16="http://schemas.microsoft.com/office/drawing/2014/main" id="{CCAF6703-9E3A-44F9-50EF-A6BB76D2B4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266" r="6576"/>
                  <a:stretch/>
                </p:blipFill>
                <p:spPr>
                  <a:xfrm>
                    <a:off x="365196" y="1930535"/>
                    <a:ext cx="1587591" cy="2173827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EDCB284-B15E-A3B1-ABF7-BD393A754E1F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806" y="2228321"/>
                    <a:ext cx="1056700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40A17D26-0AF6-8213-6855-964BD71575EB}"/>
                      </a:ext>
                    </a:extLst>
                  </p:cNvPr>
                  <p:cNvCxnSpPr>
                    <a:cxnSpLocks/>
                    <a:stCxn id="39" idx="1"/>
                    <a:endCxn id="94" idx="0"/>
                  </p:cNvCxnSpPr>
                  <p:nvPr/>
                </p:nvCxnSpPr>
                <p:spPr>
                  <a:xfrm rot="10800000" flipV="1">
                    <a:off x="2604348" y="2351432"/>
                    <a:ext cx="402458" cy="1008378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연결선: 꺾임 41">
                    <a:extLst>
                      <a:ext uri="{FF2B5EF4-FFF2-40B4-BE49-F238E27FC236}">
                        <a16:creationId xmlns:a16="http://schemas.microsoft.com/office/drawing/2014/main" id="{FD669195-88DB-DED5-24BB-3711AC303EA7}"/>
                      </a:ext>
                    </a:extLst>
                  </p:cNvPr>
                  <p:cNvCxnSpPr>
                    <a:cxnSpLocks/>
                    <a:stCxn id="98" idx="0"/>
                    <a:endCxn id="96" idx="0"/>
                  </p:cNvCxnSpPr>
                  <p:nvPr/>
                </p:nvCxnSpPr>
                <p:spPr>
                  <a:xfrm rot="16200000" flipH="1">
                    <a:off x="4440176" y="2746811"/>
                    <a:ext cx="1583" cy="1224414"/>
                  </a:xfrm>
                  <a:prstGeom prst="bentConnector3">
                    <a:avLst>
                      <a:gd name="adj1" fmla="val -14440935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789ACB5-B7A7-FE4F-F534-78E2CA348920}"/>
                      </a:ext>
                    </a:extLst>
                  </p:cNvPr>
                  <p:cNvCxnSpPr>
                    <a:cxnSpLocks/>
                    <a:stCxn id="39" idx="3"/>
                    <a:endCxn id="64" idx="0"/>
                  </p:cNvCxnSpPr>
                  <p:nvPr/>
                </p:nvCxnSpPr>
                <p:spPr>
                  <a:xfrm>
                    <a:off x="4063506" y="2351432"/>
                    <a:ext cx="377462" cy="77788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AECC34D-190A-8157-FBFC-3D62DDA669A5}"/>
                      </a:ext>
                    </a:extLst>
                  </p:cNvPr>
                  <p:cNvSpPr/>
                  <p:nvPr/>
                </p:nvSpPr>
                <p:spPr>
                  <a:xfrm>
                    <a:off x="4392646" y="312931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FC79EA2-B5B1-A8B1-C4EF-962929E363D6}"/>
                      </a:ext>
                    </a:extLst>
                  </p:cNvPr>
                  <p:cNvSpPr txBox="1"/>
                  <p:nvPr/>
                </p:nvSpPr>
                <p:spPr>
                  <a:xfrm>
                    <a:off x="3847466" y="2697976"/>
                    <a:ext cx="1252266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꽃이 피어나는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EADF1BE4-14C3-0103-F1FC-407D774FF835}"/>
                      </a:ext>
                    </a:extLst>
                  </p:cNvPr>
                  <p:cNvSpPr/>
                  <p:nvPr/>
                </p:nvSpPr>
                <p:spPr>
                  <a:xfrm>
                    <a:off x="2063191" y="2697976"/>
                    <a:ext cx="1087377" cy="3693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3CE18D3-DC32-7E14-B747-C030E77A2747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913" y="2697976"/>
                    <a:ext cx="138531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깨달음 노드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직업각인</a:t>
                    </a:r>
                    <a:r>
                      <a:rPr lang="en-US" altLang="ko-KR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)]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algn="ctr"/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만개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AF6BB620-DCC2-A18B-5CEE-2DD0C8DCAFE8}"/>
                  </a:ext>
                </a:extLst>
              </p:cNvPr>
              <p:cNvGrpSpPr/>
              <p:nvPr/>
            </p:nvGrpSpPr>
            <p:grpSpPr>
              <a:xfrm>
                <a:off x="6192905" y="864642"/>
                <a:ext cx="5678672" cy="2620449"/>
                <a:chOff x="6192784" y="1363491"/>
                <a:chExt cx="5678672" cy="2620449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ABF8758-1EC7-9551-9ACF-5FB34A2BB598}"/>
                    </a:ext>
                  </a:extLst>
                </p:cNvPr>
                <p:cNvGrpSpPr/>
                <p:nvPr/>
              </p:nvGrpSpPr>
              <p:grpSpPr>
                <a:xfrm>
                  <a:off x="6192784" y="1363491"/>
                  <a:ext cx="5678672" cy="2620449"/>
                  <a:chOff x="6192784" y="1363491"/>
                  <a:chExt cx="5678672" cy="2620449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72739622-3782-7E35-1FA0-C6D6D559FE61}"/>
                      </a:ext>
                    </a:extLst>
                  </p:cNvPr>
                  <p:cNvSpPr/>
                  <p:nvPr/>
                </p:nvSpPr>
                <p:spPr>
                  <a:xfrm>
                    <a:off x="6192784" y="1503747"/>
                    <a:ext cx="5678672" cy="24801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glow rad="38100">
                      <a:srgbClr val="F2D57E"/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83DC864-32B0-D19B-B61B-EA433D53D735}"/>
                      </a:ext>
                    </a:extLst>
                  </p:cNvPr>
                  <p:cNvGrpSpPr/>
                  <p:nvPr/>
                </p:nvGrpSpPr>
                <p:grpSpPr>
                  <a:xfrm>
                    <a:off x="6315049" y="1363491"/>
                    <a:ext cx="1112400" cy="246221"/>
                    <a:chOff x="442567" y="1363491"/>
                    <a:chExt cx="1112400" cy="24622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E1BFDA55-5BCE-8D07-E385-885C0C37D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67" y="1364201"/>
                      <a:ext cx="1112400" cy="244800"/>
                    </a:xfrm>
                    <a:prstGeom prst="rect">
                      <a:avLst/>
                    </a:prstGeom>
                    <a:solidFill>
                      <a:srgbClr val="F2D57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6E55372D-EA76-063D-7D8B-B40C67025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302" y="1363491"/>
                      <a:ext cx="9669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100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기상술사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여름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F3E2EF54-0F9E-7490-7F3B-CB29B8F47F51}"/>
                    </a:ext>
                  </a:extLst>
                </p:cNvPr>
                <p:cNvGrpSpPr/>
                <p:nvPr/>
              </p:nvGrpSpPr>
              <p:grpSpPr>
                <a:xfrm>
                  <a:off x="6911912" y="2008012"/>
                  <a:ext cx="4839373" cy="1881082"/>
                  <a:chOff x="6993358" y="2214683"/>
                  <a:chExt cx="4839373" cy="1881082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BC144F2F-1F73-117F-01CB-96E7CC45A291}"/>
                      </a:ext>
                    </a:extLst>
                  </p:cNvPr>
                  <p:cNvSpPr/>
                  <p:nvPr/>
                </p:nvSpPr>
                <p:spPr>
                  <a:xfrm>
                    <a:off x="6993358" y="3213830"/>
                    <a:ext cx="4839373" cy="88193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2EE5001-1E08-8784-672B-439A404A9054}"/>
                      </a:ext>
                    </a:extLst>
                  </p:cNvPr>
                  <p:cNvSpPr txBox="1"/>
                  <p:nvPr/>
                </p:nvSpPr>
                <p:spPr>
                  <a:xfrm>
                    <a:off x="9232244" y="2214683"/>
                    <a:ext cx="1140056" cy="246221"/>
                  </a:xfrm>
                  <a:prstGeom prst="rect">
                    <a:avLst/>
                  </a:prstGeom>
                  <a:solidFill>
                    <a:srgbClr val="FCF5E0"/>
                  </a:solidFill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분위기 형성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pic>
                <p:nvPicPr>
                  <p:cNvPr id="79" name="그림 78" descr="스크린샷, 댄스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1F107DF-B8D0-86B9-7B81-FBD946491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47756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그림 82" descr="스크린샷, 일렉트릭 블루, 다채로움이(가) 표시된 사진&#10;&#10;자동 생성된 설명">
                    <a:extLst>
                      <a:ext uri="{FF2B5EF4-FFF2-40B4-BE49-F238E27FC236}">
                        <a16:creationId xmlns:a16="http://schemas.microsoft.com/office/drawing/2014/main" id="{D711DF5B-603D-3390-2461-644315FD0B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62204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 descr="예술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3336937C-B647-61BE-CDD5-A08588C28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0532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그림 86" descr="예술, 페인팅, 사진 액자이(가) 표시된 사진&#10;&#10;자동 생성된 설명">
                    <a:extLst>
                      <a:ext uri="{FF2B5EF4-FFF2-40B4-BE49-F238E27FC236}">
                        <a16:creationId xmlns:a16="http://schemas.microsoft.com/office/drawing/2014/main" id="{A2025EE7-E45B-CF85-559C-5F0339389D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33308" y="3361397"/>
                    <a:ext cx="586800" cy="58680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그림 101" descr="나비, 사람, 빛이(가) 표시된 사진&#10;&#10;자동 생성된 설명">
                    <a:extLst>
                      <a:ext uri="{FF2B5EF4-FFF2-40B4-BE49-F238E27FC236}">
                        <a16:creationId xmlns:a16="http://schemas.microsoft.com/office/drawing/2014/main" id="{36CD33CF-53D6-0F4D-9ED3-788B11CAF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980" y="3361397"/>
                    <a:ext cx="586800" cy="586800"/>
                  </a:xfrm>
                  <a:prstGeom prst="rect">
                    <a:avLst/>
                  </a:prstGeom>
                </p:spPr>
              </p:pic>
              <p:cxnSp>
                <p:nvCxnSpPr>
                  <p:cNvPr id="103" name="연결선: 꺾임 102">
                    <a:extLst>
                      <a:ext uri="{FF2B5EF4-FFF2-40B4-BE49-F238E27FC236}">
                        <a16:creationId xmlns:a16="http://schemas.microsoft.com/office/drawing/2014/main" id="{6C6781A7-8CD8-AF7B-BF68-D9FD333CB48E}"/>
                      </a:ext>
                    </a:extLst>
                  </p:cNvPr>
                  <p:cNvCxnSpPr>
                    <a:cxnSpLocks/>
                    <a:stCxn id="83" idx="0"/>
                    <a:endCxn id="79" idx="0"/>
                  </p:cNvCxnSpPr>
                  <p:nvPr/>
                </p:nvCxnSpPr>
                <p:spPr>
                  <a:xfrm rot="5400000" flipH="1" flipV="1">
                    <a:off x="8648380" y="2468621"/>
                    <a:ext cx="12700" cy="1785552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연결선: 꺾임 108">
                    <a:extLst>
                      <a:ext uri="{FF2B5EF4-FFF2-40B4-BE49-F238E27FC236}">
                        <a16:creationId xmlns:a16="http://schemas.microsoft.com/office/drawing/2014/main" id="{3F566B22-C273-758F-0D28-045F6823CBCA}"/>
                      </a:ext>
                    </a:extLst>
                  </p:cNvPr>
                  <p:cNvCxnSpPr>
                    <a:cxnSpLocks/>
                    <a:stCxn id="85" idx="0"/>
                    <a:endCxn id="87" idx="0"/>
                  </p:cNvCxnSpPr>
                  <p:nvPr/>
                </p:nvCxnSpPr>
                <p:spPr>
                  <a:xfrm rot="5400000" flipH="1" flipV="1">
                    <a:off x="10880320" y="2915009"/>
                    <a:ext cx="12700" cy="892776"/>
                  </a:xfrm>
                  <a:prstGeom prst="bentConnector3">
                    <a:avLst>
                      <a:gd name="adj1" fmla="val 1800000"/>
                    </a:avLst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연결선: 꺾임 111">
                    <a:extLst>
                      <a:ext uri="{FF2B5EF4-FFF2-40B4-BE49-F238E27FC236}">
                        <a16:creationId xmlns:a16="http://schemas.microsoft.com/office/drawing/2014/main" id="{A2F7B87E-CA29-929E-D3F4-2818DF662444}"/>
                      </a:ext>
                    </a:extLst>
                  </p:cNvPr>
                  <p:cNvCxnSpPr>
                    <a:cxnSpLocks/>
                    <a:stCxn id="102" idx="0"/>
                    <a:endCxn id="76" idx="1"/>
                  </p:cNvCxnSpPr>
                  <p:nvPr/>
                </p:nvCxnSpPr>
                <p:spPr>
                  <a:xfrm rot="5400000" flipH="1" flipV="1">
                    <a:off x="8428511" y="2557664"/>
                    <a:ext cx="1023603" cy="583864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72648370-4F55-5EE0-5ACE-CBE57F290A38}"/>
                      </a:ext>
                    </a:extLst>
                  </p:cNvPr>
                  <p:cNvSpPr/>
                  <p:nvPr/>
                </p:nvSpPr>
                <p:spPr>
                  <a:xfrm>
                    <a:off x="8713562" y="3082900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7CCA3B6C-A101-8B50-6B74-A4B9B3D0A95F}"/>
                      </a:ext>
                    </a:extLst>
                  </p:cNvPr>
                  <p:cNvSpPr/>
                  <p:nvPr/>
                </p:nvSpPr>
                <p:spPr>
                  <a:xfrm>
                    <a:off x="10826885" y="3122269"/>
                    <a:ext cx="96644" cy="966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31" name="연결선: 꺾임 130">
                    <a:extLst>
                      <a:ext uri="{FF2B5EF4-FFF2-40B4-BE49-F238E27FC236}">
                        <a16:creationId xmlns:a16="http://schemas.microsoft.com/office/drawing/2014/main" id="{E2BC45BB-120F-A442-029A-8217292BEFEB}"/>
                      </a:ext>
                    </a:extLst>
                  </p:cNvPr>
                  <p:cNvCxnSpPr>
                    <a:cxnSpLocks/>
                    <a:stCxn id="124" idx="0"/>
                    <a:endCxn id="76" idx="3"/>
                  </p:cNvCxnSpPr>
                  <p:nvPr/>
                </p:nvCxnSpPr>
                <p:spPr>
                  <a:xfrm rot="16200000" flipV="1">
                    <a:off x="10231517" y="2478578"/>
                    <a:ext cx="784475" cy="502907"/>
                  </a:xfrm>
                  <a:prstGeom prst="bentConnector2">
                    <a:avLst/>
                  </a:prstGeom>
                  <a:ln w="6350">
                    <a:solidFill>
                      <a:srgbClr val="F2D57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7318721-2E93-80D2-FAD4-D4B6A62F182A}"/>
                      </a:ext>
                    </a:extLst>
                  </p:cNvPr>
                  <p:cNvSpPr txBox="1"/>
                  <p:nvPr/>
                </p:nvSpPr>
                <p:spPr>
                  <a:xfrm>
                    <a:off x="7768971" y="2684338"/>
                    <a:ext cx="1758815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여름의 날씨와 관련 있는 스킬들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693BBE8A-9A49-1B13-C885-DEC3B499D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3279" y="2684338"/>
                    <a:ext cx="886781" cy="2462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000" dirty="0">
                        <a:solidFill>
                          <a:sysClr val="windowText" lastClr="000000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시원한 이펙트</a:t>
                    </a:r>
                    <a:endParaRPr lang="en-US" altLang="ko-KR" sz="1000" dirty="0">
                      <a:solidFill>
                        <a:sysClr val="windowText" lastClr="000000"/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pic>
              <p:nvPicPr>
                <p:cNvPr id="20" name="그림 19" descr="만화 영화, 댄스이(가) 표시된 사진&#10;&#10;자동 생성된 설명">
                  <a:extLst>
                    <a:ext uri="{FF2B5EF4-FFF2-40B4-BE49-F238E27FC236}">
                      <a16:creationId xmlns:a16="http://schemas.microsoft.com/office/drawing/2014/main" id="{70098F96-F8F7-9E11-60F9-2A2C48112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42" t="2273" r="39226" b="5838"/>
                <a:stretch/>
              </p:blipFill>
              <p:spPr>
                <a:xfrm>
                  <a:off x="6252846" y="1654989"/>
                  <a:ext cx="1355187" cy="22341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5122F46-E724-0DE8-6D96-B257D11C876E}"/>
                </a:ext>
              </a:extLst>
            </p:cNvPr>
            <p:cNvGrpSpPr/>
            <p:nvPr/>
          </p:nvGrpSpPr>
          <p:grpSpPr>
            <a:xfrm>
              <a:off x="2199419" y="4524200"/>
              <a:ext cx="7793162" cy="1069035"/>
              <a:chOff x="2575721" y="4551200"/>
              <a:chExt cx="7793162" cy="10690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41674A7-9590-73DE-A587-4885700CBA6C}"/>
                  </a:ext>
                </a:extLst>
              </p:cNvPr>
              <p:cNvSpPr/>
              <p:nvPr/>
            </p:nvSpPr>
            <p:spPr>
              <a:xfrm>
                <a:off x="2575721" y="4551200"/>
                <a:ext cx="7793162" cy="1069035"/>
              </a:xfrm>
              <a:prstGeom prst="rect">
                <a:avLst/>
              </a:prstGeom>
              <a:solidFill>
                <a:srgbClr val="FCF5E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4CB8AA-4C6F-A92B-826A-448A9CF5025C}"/>
                  </a:ext>
                </a:extLst>
              </p:cNvPr>
              <p:cNvSpPr txBox="1"/>
              <p:nvPr/>
            </p:nvSpPr>
            <p:spPr>
              <a:xfrm>
                <a:off x="3036105" y="4777941"/>
                <a:ext cx="687239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8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클래스로 기획했습니다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081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076-5B56-72EF-1E11-C7859916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28BC8F2F-324E-A0D9-454B-10C31DB359B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24AA33-7864-8063-A91A-10D4AADC108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32C7A5-9829-E55D-6ECE-49EE3DA42A4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37BED-A093-303B-E6F6-B7A0983CD4BF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E122139-3301-745F-DAC7-C3D6FB8AF598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35BB7EB-3613-DD6C-05B4-E2BFAB967FA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BE496BB1-AEB0-76F1-D97D-1374C806F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1ECC879-0EA5-8ADD-4605-26CF929D0DCF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BC98AAB-C173-DBFF-E1B0-751815E28947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852BD25-B325-DC7F-596D-910FEC789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BED7692-DABA-F459-F55A-03D30C223270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0647005-98DA-4A9A-79A6-9E0FC8798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41C08EE9-D8E5-D440-2C01-653D38144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528E0CC-BD63-163F-13C2-EC8D3B4BF68D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183E1A4-92ED-433B-4034-CBD78E3C6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5BA3D4-2CA0-4E2C-1799-CBDB807FF0A3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EF868C2-DDA7-86C6-2B6B-2F1375C4E0AB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50E5C056-27F2-87E4-1747-09D4D558B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B44C9F1-2884-99F0-F275-BC2322097507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B49EBDB-E953-0944-7318-43BE7164C8C3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1AFD05CF-CAA4-5821-72D0-DCE350FEF20E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DFAF482A-5197-FEB6-5F87-E1E0CF681446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2D51C602-965B-DA1A-5F11-A27EE999D1D1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4C7269D0-3FC3-3324-86E3-E80677FEE55A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A9E321E2-C8D1-51FC-64B8-CAA178ED4708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87CE8DB-DA95-2348-FC6E-38438D44D52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9E6265-28F7-D19F-B9FB-4CD6CD3E5E26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7F7F33C-0BE6-D2C4-09D1-B77DC63139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4EB2DB7-FD3F-8EB4-7B0E-D3DF4A5A32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C9B546C-7476-17D1-CBD5-5858419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61D44D2-D4EB-30EF-7D25-FC523E27C17D}"/>
              </a:ext>
            </a:extLst>
          </p:cNvPr>
          <p:cNvGrpSpPr/>
          <p:nvPr/>
        </p:nvGrpSpPr>
        <p:grpSpPr>
          <a:xfrm>
            <a:off x="294838" y="700704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0E142-D256-D5AD-2127-4AB478C05A3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8DC9643-243E-8494-3529-272862253B5A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045DFB-7E5D-2927-4607-D521FF203DD8}"/>
              </a:ext>
            </a:extLst>
          </p:cNvPr>
          <p:cNvGrpSpPr/>
          <p:nvPr/>
        </p:nvGrpSpPr>
        <p:grpSpPr>
          <a:xfrm>
            <a:off x="320301" y="1576764"/>
            <a:ext cx="11549403" cy="3704472"/>
            <a:chOff x="320301" y="1576764"/>
            <a:chExt cx="11549403" cy="370447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B5703F-5082-18D3-475B-7DE8DB15CF01}"/>
                </a:ext>
              </a:extLst>
            </p:cNvPr>
            <p:cNvGrpSpPr/>
            <p:nvPr/>
          </p:nvGrpSpPr>
          <p:grpSpPr>
            <a:xfrm>
              <a:off x="320301" y="1576764"/>
              <a:ext cx="3672000" cy="3704472"/>
              <a:chOff x="320301" y="1576764"/>
              <a:chExt cx="3672000" cy="37044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E273535-70FF-0051-8E5C-9ECB59D54CC1}"/>
                  </a:ext>
                </a:extLst>
              </p:cNvPr>
              <p:cNvGrpSpPr/>
              <p:nvPr/>
            </p:nvGrpSpPr>
            <p:grpSpPr>
              <a:xfrm>
                <a:off x="320301" y="1576764"/>
                <a:ext cx="3672000" cy="3704472"/>
                <a:chOff x="320301" y="939804"/>
                <a:chExt cx="3672000" cy="3704472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0697FCB8-0004-E0AA-5AD4-F1801D7EF966}"/>
                    </a:ext>
                  </a:extLst>
                </p:cNvPr>
                <p:cNvSpPr/>
                <p:nvPr/>
              </p:nvSpPr>
              <p:spPr>
                <a:xfrm>
                  <a:off x="320301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FB2EEC0B-D293-AD31-4041-6A4157C4D182}"/>
                    </a:ext>
                  </a:extLst>
                </p:cNvPr>
                <p:cNvGrpSpPr/>
                <p:nvPr/>
              </p:nvGrpSpPr>
              <p:grpSpPr>
                <a:xfrm>
                  <a:off x="442566" y="939804"/>
                  <a:ext cx="1029600" cy="249730"/>
                  <a:chOff x="728379" y="1010408"/>
                  <a:chExt cx="1029600" cy="245510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94BC0949-288D-A716-A6E6-7E423960AFB1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029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07A6710-ACF9-6EDE-EFF2-66A92D9D82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88678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단풍잎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3D05BF-13A7-93A1-F14E-C1869D3D770C}"/>
                  </a:ext>
                </a:extLst>
              </p:cNvPr>
              <p:cNvSpPr txBox="1"/>
              <p:nvPr/>
            </p:nvSpPr>
            <p:spPr>
              <a:xfrm>
                <a:off x="654929" y="4693861"/>
                <a:ext cx="3002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단풍잎의 모양으로 일부 스킬의 이펙트를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단풍잎 모양으로 형성된 바닥의 잔여 이펙트 등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F14FB9-1DEF-2B67-1FA2-7146C649A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5A055F2-E390-36AF-9BA3-CFC31A669AF4}"/>
                  </a:ext>
                </a:extLst>
              </p:cNvPr>
              <p:cNvGrpSpPr/>
              <p:nvPr/>
            </p:nvGrpSpPr>
            <p:grpSpPr>
              <a:xfrm>
                <a:off x="482412" y="2087368"/>
                <a:ext cx="3347779" cy="1775122"/>
                <a:chOff x="457766" y="1346867"/>
                <a:chExt cx="3347779" cy="1775122"/>
              </a:xfrm>
            </p:grpSpPr>
            <p:sp>
              <p:nvSpPr>
                <p:cNvPr id="51" name="화살표: 오른쪽 50">
                  <a:extLst>
                    <a:ext uri="{FF2B5EF4-FFF2-40B4-BE49-F238E27FC236}">
                      <a16:creationId xmlns:a16="http://schemas.microsoft.com/office/drawing/2014/main" id="{64C2D2EA-D90E-4C03-5F7B-DBD079B9E780}"/>
                    </a:ext>
                  </a:extLst>
                </p:cNvPr>
                <p:cNvSpPr/>
                <p:nvPr/>
              </p:nvSpPr>
              <p:spPr>
                <a:xfrm>
                  <a:off x="2024272" y="2156174"/>
                  <a:ext cx="214767" cy="156508"/>
                </a:xfrm>
                <a:prstGeom prst="rightArrow">
                  <a:avLst/>
                </a:prstGeom>
                <a:solidFill>
                  <a:srgbClr val="F2D57E"/>
                </a:solidFill>
                <a:ln w="9525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08B0EBC-5A77-D7B9-32C2-34D8F011E71D}"/>
                    </a:ext>
                  </a:extLst>
                </p:cNvPr>
                <p:cNvGrpSpPr/>
                <p:nvPr/>
              </p:nvGrpSpPr>
              <p:grpSpPr>
                <a:xfrm>
                  <a:off x="457766" y="1346867"/>
                  <a:ext cx="1482628" cy="1775122"/>
                  <a:chOff x="6351875" y="3862644"/>
                  <a:chExt cx="1257718" cy="1505842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5511B51-1145-2ECC-6655-8738D7695BEC}"/>
                      </a:ext>
                    </a:extLst>
                  </p:cNvPr>
                  <p:cNvSpPr/>
                  <p:nvPr/>
                </p:nvSpPr>
                <p:spPr>
                  <a:xfrm>
                    <a:off x="6351875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5" name="그림 74" descr="호박, 빛, 불, 불꽃이(가) 표시된 사진&#10;&#10;자동 생성된 설명">
                    <a:extLst>
                      <a:ext uri="{FF2B5EF4-FFF2-40B4-BE49-F238E27FC236}">
                        <a16:creationId xmlns:a16="http://schemas.microsoft.com/office/drawing/2014/main" id="{ED803A99-49DB-3259-5CFE-14AED9787D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03" t="4417" r="11380" b="10156"/>
                  <a:stretch/>
                </p:blipFill>
                <p:spPr>
                  <a:xfrm>
                    <a:off x="6351875" y="3917439"/>
                    <a:ext cx="1257718" cy="13962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954C4E5-887D-72BF-709D-725C6A2CCA1D}"/>
                    </a:ext>
                  </a:extLst>
                </p:cNvPr>
                <p:cNvGrpSpPr/>
                <p:nvPr/>
              </p:nvGrpSpPr>
              <p:grpSpPr>
                <a:xfrm>
                  <a:off x="2322917" y="1346867"/>
                  <a:ext cx="1482628" cy="1775122"/>
                  <a:chOff x="8103118" y="3862644"/>
                  <a:chExt cx="1257718" cy="1505842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CD92FDAE-146E-4DE7-CA57-322B282E7062}"/>
                      </a:ext>
                    </a:extLst>
                  </p:cNvPr>
                  <p:cNvSpPr/>
                  <p:nvPr/>
                </p:nvSpPr>
                <p:spPr>
                  <a:xfrm>
                    <a:off x="8103118" y="3862644"/>
                    <a:ext cx="1257718" cy="150584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그림 70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4A8404C8-7658-C61B-7000-C42ABDEAB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398870" y="4945031"/>
                    <a:ext cx="666215" cy="368660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2B1F82-82BA-3B26-AB33-0D081A752CB4}"/>
                  </a:ext>
                </a:extLst>
              </p:cNvPr>
              <p:cNvGrpSpPr/>
              <p:nvPr/>
            </p:nvGrpSpPr>
            <p:grpSpPr>
              <a:xfrm>
                <a:off x="1752910" y="3902830"/>
                <a:ext cx="806782" cy="230832"/>
                <a:chOff x="9965180" y="5554371"/>
                <a:chExt cx="806782" cy="230832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147B043-175D-DF3B-A34A-8982F8555BF4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이펙트 예시</a:t>
                  </a:r>
                  <a:endParaRPr lang="en-US" altLang="ko-KR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8" name="이등변 삼각형 77">
                  <a:extLst>
                    <a:ext uri="{FF2B5EF4-FFF2-40B4-BE49-F238E27FC236}">
                      <a16:creationId xmlns:a16="http://schemas.microsoft.com/office/drawing/2014/main" id="{1115B9EB-820D-22F7-7156-3F708A4DCA3A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5A7F566-07AF-7D9D-383D-B949D0042E51}"/>
                </a:ext>
              </a:extLst>
            </p:cNvPr>
            <p:cNvGrpSpPr/>
            <p:nvPr/>
          </p:nvGrpSpPr>
          <p:grpSpPr>
            <a:xfrm>
              <a:off x="4259002" y="1576764"/>
              <a:ext cx="3672000" cy="3704472"/>
              <a:chOff x="4259002" y="1576764"/>
              <a:chExt cx="3672000" cy="370447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4F9548D-8DE3-A313-BC64-A5F4B0A0459C}"/>
                  </a:ext>
                </a:extLst>
              </p:cNvPr>
              <p:cNvGrpSpPr/>
              <p:nvPr/>
            </p:nvGrpSpPr>
            <p:grpSpPr>
              <a:xfrm>
                <a:off x="4259002" y="1576764"/>
                <a:ext cx="3672000" cy="3704472"/>
                <a:chOff x="4260000" y="939804"/>
                <a:chExt cx="3672000" cy="370447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2B5051-B5D9-E783-8C98-7C31FF48CDAF}"/>
                    </a:ext>
                  </a:extLst>
                </p:cNvPr>
                <p:cNvSpPr/>
                <p:nvPr/>
              </p:nvSpPr>
              <p:spPr>
                <a:xfrm>
                  <a:off x="4260000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E269971-5FA6-2D28-8044-FC5C1E158008}"/>
                    </a:ext>
                  </a:extLst>
                </p:cNvPr>
                <p:cNvGrpSpPr/>
                <p:nvPr/>
              </p:nvGrpSpPr>
              <p:grpSpPr>
                <a:xfrm>
                  <a:off x="4382264" y="939804"/>
                  <a:ext cx="918000" cy="249730"/>
                  <a:chOff x="728379" y="1010408"/>
                  <a:chExt cx="918000" cy="24551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08B0113-3824-C87B-98DF-AD598C3C7D0D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9180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407780B-2598-F1DD-D71B-CD74B57E6D1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774571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가을의 색감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C1F39637-1AD3-00C3-DC84-CFD907740195}"/>
                  </a:ext>
                </a:extLst>
              </p:cNvPr>
              <p:cNvGrpSpPr/>
              <p:nvPr/>
            </p:nvGrpSpPr>
            <p:grpSpPr>
              <a:xfrm>
                <a:off x="5262006" y="3902830"/>
                <a:ext cx="1665992" cy="230832"/>
                <a:chOff x="9965180" y="5554371"/>
                <a:chExt cx="1665992" cy="23083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BC32DA57-5A6F-4A6F-FC67-2862C028CC00}"/>
                    </a:ext>
                  </a:extLst>
                </p:cNvPr>
                <p:cNvSpPr txBox="1"/>
                <p:nvPr/>
              </p:nvSpPr>
              <p:spPr>
                <a:xfrm>
                  <a:off x="10056702" y="5554371"/>
                  <a:ext cx="157447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가을의 분위기가 느껴지는 색상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이등변 삼각형 121">
                  <a:extLst>
                    <a:ext uri="{FF2B5EF4-FFF2-40B4-BE49-F238E27FC236}">
                      <a16:creationId xmlns:a16="http://schemas.microsoft.com/office/drawing/2014/main" id="{AA6224B1-E9B6-EAD6-6674-5C795404FA9E}"/>
                    </a:ext>
                  </a:extLst>
                </p:cNvPr>
                <p:cNvSpPr/>
                <p:nvPr/>
              </p:nvSpPr>
              <p:spPr>
                <a:xfrm>
                  <a:off x="9965180" y="5630338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E28C19B-FB67-360B-0AEE-60A77514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28" b="10600"/>
              <a:stretch/>
            </p:blipFill>
            <p:spPr bwMode="auto">
              <a:xfrm>
                <a:off x="4443923" y="2069916"/>
                <a:ext cx="3302158" cy="1829403"/>
              </a:xfrm>
              <a:prstGeom prst="rect">
                <a:avLst/>
              </a:prstGeom>
              <a:noFill/>
              <a:effectLst>
                <a:softEdge rad="381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C2B2F-DE3C-AC2B-94C1-C2BB981C31A6}"/>
                  </a:ext>
                </a:extLst>
              </p:cNvPr>
              <p:cNvSpPr txBox="1"/>
              <p:nvPr/>
            </p:nvSpPr>
            <p:spPr>
              <a:xfrm>
                <a:off x="4649735" y="4632305"/>
                <a:ext cx="2890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일부 스킬의 이펙트를 가을의 색감으로 구성합니다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노랑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주황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빨강의 조합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B8874737-5557-6E2B-366C-9A7166DCE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9003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3CC833-B5D0-95B0-289F-976F146495B8}"/>
                </a:ext>
              </a:extLst>
            </p:cNvPr>
            <p:cNvGrpSpPr/>
            <p:nvPr/>
          </p:nvGrpSpPr>
          <p:grpSpPr>
            <a:xfrm>
              <a:off x="8197704" y="1576764"/>
              <a:ext cx="3672000" cy="3704472"/>
              <a:chOff x="8197704" y="1576764"/>
              <a:chExt cx="3672000" cy="3704472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4F39590-9B71-002E-E8F8-325D51EF4D44}"/>
                  </a:ext>
                </a:extLst>
              </p:cNvPr>
              <p:cNvGrpSpPr/>
              <p:nvPr/>
            </p:nvGrpSpPr>
            <p:grpSpPr>
              <a:xfrm>
                <a:off x="8197704" y="1576764"/>
                <a:ext cx="3672000" cy="3704472"/>
                <a:chOff x="8188942" y="939804"/>
                <a:chExt cx="3672000" cy="370447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F0562-2531-2EF7-C959-B63378206605}"/>
                    </a:ext>
                  </a:extLst>
                </p:cNvPr>
                <p:cNvSpPr/>
                <p:nvPr/>
              </p:nvSpPr>
              <p:spPr>
                <a:xfrm>
                  <a:off x="8188942" y="1083916"/>
                  <a:ext cx="3672000" cy="3560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484DEBA0-C71F-F7A8-DA64-450707758175}"/>
                    </a:ext>
                  </a:extLst>
                </p:cNvPr>
                <p:cNvGrpSpPr/>
                <p:nvPr/>
              </p:nvGrpSpPr>
              <p:grpSpPr>
                <a:xfrm>
                  <a:off x="8311206" y="939804"/>
                  <a:ext cx="1508400" cy="249730"/>
                  <a:chOff x="728379" y="1010408"/>
                  <a:chExt cx="1508400" cy="245510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BC5DDF52-6D61-087F-07FA-4DF3CD2603BB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508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.</a:t>
                    </a:r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6EE204-1ADB-8F97-09FB-8686DF0762A1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364476" cy="2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사슴 컨셉의 아이덴티티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608C79-8597-5C95-0AC4-4288C51D7DBE}"/>
                  </a:ext>
                </a:extLst>
              </p:cNvPr>
              <p:cNvSpPr txBox="1"/>
              <p:nvPr/>
            </p:nvSpPr>
            <p:spPr>
              <a:xfrm>
                <a:off x="8846520" y="4632305"/>
                <a:ext cx="2374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가을과 관련이 있는 사슴을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번식 계절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화투패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–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단풍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(10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월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에 등장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A6B33A3-82E3-F809-7EB6-E5542599ABD2}"/>
                  </a:ext>
                </a:extLst>
              </p:cNvPr>
              <p:cNvGrpSpPr/>
              <p:nvPr/>
            </p:nvGrpSpPr>
            <p:grpSpPr>
              <a:xfrm>
                <a:off x="9630313" y="3902830"/>
                <a:ext cx="806782" cy="230832"/>
                <a:chOff x="2780662" y="4880402"/>
                <a:chExt cx="806782" cy="23083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1BFBA8-F325-55E8-6E73-DBCA58251CDE}"/>
                    </a:ext>
                  </a:extLst>
                </p:cNvPr>
                <p:cNvSpPr txBox="1"/>
                <p:nvPr/>
              </p:nvSpPr>
              <p:spPr>
                <a:xfrm>
                  <a:off x="2872184" y="4880402"/>
                  <a:ext cx="7152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가을과 사슴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0567BC1C-B8B9-F4EE-8023-27984A33101F}"/>
                    </a:ext>
                  </a:extLst>
                </p:cNvPr>
                <p:cNvSpPr/>
                <p:nvPr/>
              </p:nvSpPr>
              <p:spPr>
                <a:xfrm>
                  <a:off x="2780662" y="4956369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15DFF06-0BEA-6DFE-3E4A-D5EA10D78FF2}"/>
                  </a:ext>
                </a:extLst>
              </p:cNvPr>
              <p:cNvGrpSpPr/>
              <p:nvPr/>
            </p:nvGrpSpPr>
            <p:grpSpPr>
              <a:xfrm>
                <a:off x="8481278" y="2069917"/>
                <a:ext cx="3104852" cy="1829401"/>
                <a:chOff x="2731246" y="3382652"/>
                <a:chExt cx="2425632" cy="1429200"/>
              </a:xfrm>
            </p:grpSpPr>
            <p:pic>
              <p:nvPicPr>
                <p:cNvPr id="37" name="그림 36" descr="만화 영화, 가상의 캐릭터, 예술, 창작 예술이(가) 표시된 사진&#10;&#10;자동 생성된 설명">
                  <a:extLst>
                    <a:ext uri="{FF2B5EF4-FFF2-40B4-BE49-F238E27FC236}">
                      <a16:creationId xmlns:a16="http://schemas.microsoft.com/office/drawing/2014/main" id="{B46CBA35-CF5D-4DD7-B374-CBF8F49D5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5" t="1763" r="76000" b="1842"/>
                <a:stretch/>
              </p:blipFill>
              <p:spPr>
                <a:xfrm>
                  <a:off x="4224699" y="3382652"/>
                  <a:ext cx="932179" cy="1429200"/>
                </a:xfrm>
                <a:prstGeom prst="rect">
                  <a:avLst/>
                </a:prstGeom>
                <a:effectLst>
                  <a:softEdge rad="25400"/>
                </a:effectLst>
              </p:spPr>
            </p:pic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703E4F3-AFFB-6030-088A-5B53B5129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573" b="8836"/>
                <a:stretch/>
              </p:blipFill>
              <p:spPr bwMode="auto">
                <a:xfrm>
                  <a:off x="2731246" y="3382652"/>
                  <a:ext cx="1257370" cy="1429200"/>
                </a:xfrm>
                <a:prstGeom prst="rect">
                  <a:avLst/>
                </a:prstGeom>
                <a:noFill/>
                <a:effectLst>
                  <a:softEdge rad="381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976FB3-BEA6-08B7-9A8D-5C92A5149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7705" y="4358790"/>
                <a:ext cx="3671999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59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700704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3D88D5B-AABC-713D-5FFC-7ED4493DA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51E30C-314D-CCAD-1874-FF0005EEEBA8}"/>
              </a:ext>
            </a:extLst>
          </p:cNvPr>
          <p:cNvGrpSpPr/>
          <p:nvPr/>
        </p:nvGrpSpPr>
        <p:grpSpPr>
          <a:xfrm>
            <a:off x="320302" y="1291424"/>
            <a:ext cx="11571661" cy="4374082"/>
            <a:chOff x="320302" y="1291424"/>
            <a:chExt cx="11571661" cy="43740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E942C7-71DB-87DE-2BDD-B51AC7299427}"/>
                </a:ext>
              </a:extLst>
            </p:cNvPr>
            <p:cNvGrpSpPr/>
            <p:nvPr/>
          </p:nvGrpSpPr>
          <p:grpSpPr>
            <a:xfrm>
              <a:off x="6193026" y="1291424"/>
              <a:ext cx="5698937" cy="4374082"/>
              <a:chOff x="6193026" y="1291424"/>
              <a:chExt cx="5698937" cy="4374082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3033E29-B3A6-5FD4-0E78-E59CC2BD975E}"/>
                  </a:ext>
                </a:extLst>
              </p:cNvPr>
              <p:cNvGrpSpPr/>
              <p:nvPr/>
            </p:nvGrpSpPr>
            <p:grpSpPr>
              <a:xfrm>
                <a:off x="6213291" y="1291424"/>
                <a:ext cx="5678672" cy="4374082"/>
                <a:chOff x="6213291" y="1058393"/>
                <a:chExt cx="5678672" cy="4374082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3FD66942-C7ED-E6FF-43C8-E1979CCD9ECD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232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93E9D828-63AE-2EBC-281B-B080B1EA8B0D}"/>
                    </a:ext>
                  </a:extLst>
                </p:cNvPr>
                <p:cNvGrpSpPr/>
                <p:nvPr/>
              </p:nvGrpSpPr>
              <p:grpSpPr>
                <a:xfrm>
                  <a:off x="6335556" y="1058393"/>
                  <a:ext cx="1285200" cy="246221"/>
                  <a:chOff x="728379" y="1010408"/>
                  <a:chExt cx="1285200" cy="246221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260F0B2A-32FA-59F8-D663-877EDFCCB853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1285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0F7C104-5982-68AA-B5FA-96E8BBB7F9B8}"/>
                      </a:ext>
                    </a:extLst>
                  </p:cNvPr>
                  <p:cNvSpPr txBox="1"/>
                  <p:nvPr/>
                </p:nvSpPr>
                <p:spPr>
                  <a:xfrm>
                    <a:off x="800951" y="1010408"/>
                    <a:ext cx="1140056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C5C20A-4801-F45F-2D5D-1006327327D5}"/>
                  </a:ext>
                </a:extLst>
              </p:cNvPr>
              <p:cNvSpPr txBox="1"/>
              <p:nvPr/>
            </p:nvSpPr>
            <p:spPr>
              <a:xfrm>
                <a:off x="7171343" y="4469193"/>
                <a:ext cx="376256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힘으로 자연을 떠도는 영혼의 외형이 형상화됩니다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다룬다는 컨셉을 유지하면서도 더 강력한 불꽃의 느낌을 줍니다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푸른 불꽃의 온도가 더 높다는 점을 활용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endParaRPr lang="en-US" altLang="ko-KR" sz="800" dirty="0"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영혼의 모습이 형상화되어 공격하는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endPara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3026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10A5678-C6CC-53D2-421B-CA643D49A5C2}"/>
                  </a:ext>
                </a:extLst>
              </p:cNvPr>
              <p:cNvGrpSpPr/>
              <p:nvPr/>
            </p:nvGrpSpPr>
            <p:grpSpPr>
              <a:xfrm>
                <a:off x="6526892" y="2009197"/>
                <a:ext cx="5051470" cy="1995235"/>
                <a:chOff x="6468102" y="2009197"/>
                <a:chExt cx="5051470" cy="199523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688CF44D-A020-63C6-52E9-DF6AE6BA6993}"/>
                    </a:ext>
                  </a:extLst>
                </p:cNvPr>
                <p:cNvGrpSpPr/>
                <p:nvPr/>
              </p:nvGrpSpPr>
              <p:grpSpPr>
                <a:xfrm>
                  <a:off x="9772095" y="2009197"/>
                  <a:ext cx="1747477" cy="1995235"/>
                  <a:chOff x="9772095" y="2009197"/>
                  <a:chExt cx="1747477" cy="1995235"/>
                </a:xfrm>
              </p:grpSpPr>
              <p:pic>
                <p:nvPicPr>
                  <p:cNvPr id="24" name="그림 23" descr="페인팅, 예술, 그림, 일러스트레이션이(가) 표시된 사진&#10;&#10;자동 생성된 설명">
                    <a:extLst>
                      <a:ext uri="{FF2B5EF4-FFF2-40B4-BE49-F238E27FC236}">
                        <a16:creationId xmlns:a16="http://schemas.microsoft.com/office/drawing/2014/main" id="{1103AE5A-D0DB-4230-5709-F23174966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72095" y="2009197"/>
                    <a:ext cx="1747477" cy="1747477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6F7CA74E-D713-059A-D487-926A757488EE}"/>
                      </a:ext>
                    </a:extLst>
                  </p:cNvPr>
                  <p:cNvGrpSpPr/>
                  <p:nvPr/>
                </p:nvGrpSpPr>
                <p:grpSpPr>
                  <a:xfrm>
                    <a:off x="10151698" y="3773600"/>
                    <a:ext cx="988271" cy="230832"/>
                    <a:chOff x="7905312" y="4119725"/>
                    <a:chExt cx="988271" cy="230832"/>
                  </a:xfrm>
                </p:grpSpPr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727FDCA-C0FD-DBEC-45DD-2D6D04630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7948" y="4119725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강림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32" name="이등변 삼각형 31">
                      <a:extLst>
                        <a:ext uri="{FF2B5EF4-FFF2-40B4-BE49-F238E27FC236}">
                          <a16:creationId xmlns:a16="http://schemas.microsoft.com/office/drawing/2014/main" id="{EA7B0A02-0945-1D9F-5CEC-619D5BE77D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5312" y="4192430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64BC72CC-8441-2815-494F-09D2B00FE8EE}"/>
                    </a:ext>
                  </a:extLst>
                </p:cNvPr>
                <p:cNvGrpSpPr/>
                <p:nvPr/>
              </p:nvGrpSpPr>
              <p:grpSpPr>
                <a:xfrm>
                  <a:off x="6468102" y="2010674"/>
                  <a:ext cx="2875605" cy="1993758"/>
                  <a:chOff x="6468102" y="2010674"/>
                  <a:chExt cx="2875605" cy="1993758"/>
                </a:xfrm>
              </p:grpSpPr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30F4E725-BBCA-361D-E4C8-B04B1D664935}"/>
                      </a:ext>
                    </a:extLst>
                  </p:cNvPr>
                  <p:cNvGrpSpPr/>
                  <p:nvPr/>
                </p:nvGrpSpPr>
                <p:grpSpPr>
                  <a:xfrm>
                    <a:off x="6952240" y="3773600"/>
                    <a:ext cx="1907329" cy="230832"/>
                    <a:chOff x="6876752" y="3773600"/>
                    <a:chExt cx="1907329" cy="230832"/>
                  </a:xfrm>
                </p:grpSpPr>
                <p:sp>
                  <p:nvSpPr>
                    <p:cNvPr id="18" name="이등변 삼각형 17">
                      <a:extLst>
                        <a:ext uri="{FF2B5EF4-FFF2-40B4-BE49-F238E27FC236}">
                          <a16:creationId xmlns:a16="http://schemas.microsoft.com/office/drawing/2014/main" id="{D2FB027F-3C17-3967-297D-4AD253471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752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FA831650-8104-C3D1-0515-A25AD3DA6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1528" y="3773600"/>
                      <a:ext cx="183255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청령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푸른 불꽃으로 형상화된 영혼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9DA4DBCD-58F1-71BD-80D6-98620079F3B7}"/>
                      </a:ext>
                    </a:extLst>
                  </p:cNvPr>
                  <p:cNvGrpSpPr/>
                  <p:nvPr/>
                </p:nvGrpSpPr>
                <p:grpSpPr>
                  <a:xfrm>
                    <a:off x="6468102" y="2010674"/>
                    <a:ext cx="2875605" cy="1746000"/>
                    <a:chOff x="6468102" y="1881021"/>
                    <a:chExt cx="2875605" cy="1746000"/>
                  </a:xfrm>
                </p:grpSpPr>
                <p:pic>
                  <p:nvPicPr>
                    <p:cNvPr id="21" name="그림 20" descr="스크린샷, 불꽃, 연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DD2C5B-7E2E-214E-BC3D-B5FF2E57E4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707" y="1881021"/>
                      <a:ext cx="1746000" cy="1746000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pic>
                  <p:nvPicPr>
                    <p:cNvPr id="1026" name="Picture 2">
                      <a:extLst>
                        <a:ext uri="{FF2B5EF4-FFF2-40B4-BE49-F238E27FC236}">
                          <a16:creationId xmlns:a16="http://schemas.microsoft.com/office/drawing/2014/main" id="{96DF039A-4A83-7692-43DE-889FD4FC356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clrChange>
                        <a:clrFrom>
                          <a:srgbClr val="000000"/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10000" b="90000" l="10000" r="90000">
                                  <a14:backgroundMark x1="32778" y1="50000" x2="32778" y2="78889"/>
                                  <a14:backgroundMark x1="57500" y1="45278" x2="58333" y2="48611"/>
                                  <a14:backgroundMark x1="58056" y1="47500" x2="58889" y2="51111"/>
                                  <a14:backgroundMark x1="45556" y1="52500" x2="45556" y2="52500"/>
                                  <a14:backgroundMark x1="45833" y1="51944" x2="43889" y2="54167"/>
                                  <a14:backgroundMark x1="47222" y1="51389" x2="47222" y2="51389"/>
                                  <a14:backgroundMark x1="46667" y1="40000" x2="43611" y2="41944"/>
                                  <a14:backgroundMark x1="45556" y1="40833" x2="42500" y2="42778"/>
                                  <a14:backgroundMark x1="56944" y1="27778" x2="57778" y2="29722"/>
                                  <a14:backgroundMark x1="50278" y1="24167" x2="50278" y2="241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34" t="15671" r="33360" b="20348"/>
                    <a:stretch/>
                  </p:blipFill>
                  <p:spPr bwMode="auto">
                    <a:xfrm>
                      <a:off x="6468102" y="2531259"/>
                      <a:ext cx="322697" cy="6767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9" name="화살표: 오른쪽 38">
                      <a:extLst>
                        <a:ext uri="{FF2B5EF4-FFF2-40B4-BE49-F238E27FC236}">
                          <a16:creationId xmlns:a16="http://schemas.microsoft.com/office/drawing/2014/main" id="{91C4F4AB-9217-B4D2-D950-5A62EECD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5875" y="2754237"/>
                      <a:ext cx="316756" cy="230831"/>
                    </a:xfrm>
                    <a:prstGeom prst="rightArrow">
                      <a:avLst/>
                    </a:prstGeom>
                    <a:solidFill>
                      <a:srgbClr val="F2D57E"/>
                    </a:solidFill>
                    <a:ln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E075B5C-C20D-313F-4C22-D5B36F4B605E}"/>
                </a:ext>
              </a:extLst>
            </p:cNvPr>
            <p:cNvGrpSpPr/>
            <p:nvPr/>
          </p:nvGrpSpPr>
          <p:grpSpPr>
            <a:xfrm>
              <a:off x="320302" y="1291424"/>
              <a:ext cx="5678672" cy="4374080"/>
              <a:chOff x="320302" y="1291424"/>
              <a:chExt cx="5678672" cy="437408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4AABC2D-894B-55DC-1B01-5111F2C8BDBE}"/>
                  </a:ext>
                </a:extLst>
              </p:cNvPr>
              <p:cNvGrpSpPr/>
              <p:nvPr/>
            </p:nvGrpSpPr>
            <p:grpSpPr>
              <a:xfrm>
                <a:off x="320302" y="1291424"/>
                <a:ext cx="5678672" cy="4374080"/>
                <a:chOff x="320302" y="1058393"/>
                <a:chExt cx="5678672" cy="437408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24E7F2FA-9311-2CC9-B5EF-3C3E432D4D8B}"/>
                    </a:ext>
                  </a:extLst>
                </p:cNvPr>
                <p:cNvSpPr/>
                <p:nvPr/>
              </p:nvSpPr>
              <p:spPr>
                <a:xfrm>
                  <a:off x="320302" y="1200070"/>
                  <a:ext cx="5678672" cy="42324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52E10B2-11A4-ADAD-A6DB-667AD761F7C8}"/>
                    </a:ext>
                  </a:extLst>
                </p:cNvPr>
                <p:cNvGrpSpPr/>
                <p:nvPr/>
              </p:nvGrpSpPr>
              <p:grpSpPr>
                <a:xfrm>
                  <a:off x="442567" y="1058393"/>
                  <a:ext cx="806400" cy="246221"/>
                  <a:chOff x="728379" y="1010408"/>
                  <a:chExt cx="806400" cy="246221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648E9A09-BFC5-D1D9-443F-29D484E7B6B9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8064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749F7AF-F28C-8E15-274F-6AEB82051E3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66236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자연의 불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CCEA615-F8DA-0F09-96BD-6030FAC47E9D}"/>
                  </a:ext>
                </a:extLst>
              </p:cNvPr>
              <p:cNvSpPr txBox="1"/>
              <p:nvPr/>
            </p:nvSpPr>
            <p:spPr>
              <a:xfrm>
                <a:off x="1047522" y="4469193"/>
                <a:ext cx="42242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제등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무기로 사용하며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손잡이를 직접 잡거나 긴 막대기를 걸어 활용합니다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불의 기운들을 모아 빚어낸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소환합니다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사슴형태의 불의 정령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 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불을 자유롭게 다루는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solidFill>
                      <a:srgbClr val="EB640A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]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사용합니다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4CC184C-3D82-EFB8-8712-3630A7AF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4244256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645FDAD0-0A44-8E06-7A03-8F3C4916D84B}"/>
                  </a:ext>
                </a:extLst>
              </p:cNvPr>
              <p:cNvGrpSpPr/>
              <p:nvPr/>
            </p:nvGrpSpPr>
            <p:grpSpPr>
              <a:xfrm>
                <a:off x="783165" y="1867532"/>
                <a:ext cx="4752946" cy="2136900"/>
                <a:chOff x="914582" y="1867532"/>
                <a:chExt cx="4752946" cy="2136900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8B7B1B62-67F6-FFC0-4536-774323D87894}"/>
                    </a:ext>
                  </a:extLst>
                </p:cNvPr>
                <p:cNvGrpSpPr/>
                <p:nvPr/>
              </p:nvGrpSpPr>
              <p:grpSpPr>
                <a:xfrm>
                  <a:off x="2171451" y="1867532"/>
                  <a:ext cx="1256708" cy="2136900"/>
                  <a:chOff x="2065028" y="1867532"/>
                  <a:chExt cx="1256708" cy="2136900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7ED442AB-12D5-B0E0-5287-19E98F38F4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65028" y="1867532"/>
                    <a:ext cx="1256708" cy="1889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30446B60-3DE4-D054-4566-B5126270B6F8}"/>
                      </a:ext>
                    </a:extLst>
                  </p:cNvPr>
                  <p:cNvGrpSpPr/>
                  <p:nvPr/>
                </p:nvGrpSpPr>
                <p:grpSpPr>
                  <a:xfrm>
                    <a:off x="2425445" y="3773600"/>
                    <a:ext cx="535874" cy="230832"/>
                    <a:chOff x="2378733" y="3773600"/>
                    <a:chExt cx="535874" cy="230832"/>
                  </a:xfrm>
                </p:grpSpPr>
                <p:sp>
                  <p:nvSpPr>
                    <p:cNvPr id="2" name="이등변 삼각형 1">
                      <a:extLst>
                        <a:ext uri="{FF2B5EF4-FFF2-40B4-BE49-F238E27FC236}">
                          <a16:creationId xmlns:a16="http://schemas.microsoft.com/office/drawing/2014/main" id="{D6FDA60E-FE5A-1A45-BA5E-35DDF1E1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8733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368D606-181C-6CD1-8ACF-1D269AB2B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255" y="3773600"/>
                      <a:ext cx="444352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화령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</p:grp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90374E48-062F-8973-23BE-5A7A7BD67B98}"/>
                    </a:ext>
                  </a:extLst>
                </p:cNvPr>
                <p:cNvGrpSpPr/>
                <p:nvPr/>
              </p:nvGrpSpPr>
              <p:grpSpPr>
                <a:xfrm>
                  <a:off x="3921528" y="2010674"/>
                  <a:ext cx="1746000" cy="1993758"/>
                  <a:chOff x="3797953" y="2010674"/>
                  <a:chExt cx="1746000" cy="19937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006D7C1D-432B-254E-4243-D69562267A7A}"/>
                      </a:ext>
                    </a:extLst>
                  </p:cNvPr>
                  <p:cNvGrpSpPr/>
                  <p:nvPr/>
                </p:nvGrpSpPr>
                <p:grpSpPr>
                  <a:xfrm>
                    <a:off x="4167375" y="3773600"/>
                    <a:ext cx="1007157" cy="230832"/>
                    <a:chOff x="3945179" y="4068859"/>
                    <a:chExt cx="1007157" cy="230832"/>
                  </a:xfrm>
                </p:grpSpPr>
                <p:sp>
                  <p:nvSpPr>
                    <p:cNvPr id="99" name="이등변 삼각형 98">
                      <a:extLst>
                        <a:ext uri="{FF2B5EF4-FFF2-40B4-BE49-F238E27FC236}">
                          <a16:creationId xmlns:a16="http://schemas.microsoft.com/office/drawing/2014/main" id="{4B1160A8-6598-A207-A3F4-754C5B7ED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5179" y="414156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F0DF884-42A3-7706-4F9D-51FCE83AF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6701" y="4068859"/>
                      <a:ext cx="91563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발화 스킬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] 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58" name="그림 57" descr="열, 불꽃, 불이(가) 표시된 사진&#10;&#10;자동 생성된 설명">
                    <a:extLst>
                      <a:ext uri="{FF2B5EF4-FFF2-40B4-BE49-F238E27FC236}">
                        <a16:creationId xmlns:a16="http://schemas.microsoft.com/office/drawing/2014/main" id="{CB071959-75A4-97C8-9C81-84FBA47962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97953" y="2010674"/>
                    <a:ext cx="1746000" cy="174600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4482B15C-5D15-D5D1-81A9-A19713176027}"/>
                    </a:ext>
                  </a:extLst>
                </p:cNvPr>
                <p:cNvGrpSpPr/>
                <p:nvPr/>
              </p:nvGrpSpPr>
              <p:grpSpPr>
                <a:xfrm>
                  <a:off x="914582" y="2613785"/>
                  <a:ext cx="763501" cy="1390647"/>
                  <a:chOff x="1000331" y="2613785"/>
                  <a:chExt cx="763501" cy="139064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291C7A7F-C02E-F78B-8A9A-44B9B2F81FFD}"/>
                      </a:ext>
                    </a:extLst>
                  </p:cNvPr>
                  <p:cNvGrpSpPr/>
                  <p:nvPr/>
                </p:nvGrpSpPr>
                <p:grpSpPr>
                  <a:xfrm>
                    <a:off x="1000331" y="3773600"/>
                    <a:ext cx="763501" cy="230832"/>
                    <a:chOff x="838165" y="3773600"/>
                    <a:chExt cx="763501" cy="230832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DF7A1EC-00F1-79A8-3A18-0FF591F58F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9687" y="3773600"/>
                      <a:ext cx="67197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무기 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제등</a:t>
                      </a:r>
                      <a:r>
                        <a:rPr lang="en-US" altLang="ko-KR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</a:p>
                  </p:txBody>
                </p:sp>
                <p:sp>
                  <p:nvSpPr>
                    <p:cNvPr id="49" name="이등변 삼각형 48">
                      <a:extLst>
                        <a:ext uri="{FF2B5EF4-FFF2-40B4-BE49-F238E27FC236}">
                          <a16:creationId xmlns:a16="http://schemas.microsoft.com/office/drawing/2014/main" id="{02A3FE7F-4758-5189-79FB-D64EF2708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65" y="384630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AD82B44A-9B6D-4C20-4696-976D3806B8F7}"/>
                      </a:ext>
                    </a:extLst>
                  </p:cNvPr>
                  <p:cNvGrpSpPr/>
                  <p:nvPr/>
                </p:nvGrpSpPr>
                <p:grpSpPr>
                  <a:xfrm>
                    <a:off x="1072925" y="2613785"/>
                    <a:ext cx="618312" cy="1089331"/>
                    <a:chOff x="806529" y="2325023"/>
                    <a:chExt cx="791152" cy="1393837"/>
                  </a:xfrm>
                </p:grpSpPr>
                <p:sp>
                  <p:nvSpPr>
                    <p:cNvPr id="45" name="타원 44">
                      <a:extLst>
                        <a:ext uri="{FF2B5EF4-FFF2-40B4-BE49-F238E27FC236}">
                          <a16:creationId xmlns:a16="http://schemas.microsoft.com/office/drawing/2014/main" id="{CB3F1332-7EE7-0400-8C3A-0A2163A7D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674" y="2325023"/>
                      <a:ext cx="253954" cy="25395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372019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50" name="Picture 2">
                      <a:extLst>
                        <a:ext uri="{FF2B5EF4-FFF2-40B4-BE49-F238E27FC236}">
                          <a16:creationId xmlns:a16="http://schemas.microsoft.com/office/drawing/2014/main" id="{90FABACA-146D-AE2F-570F-752870A543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0185" t="17810" r="12943" b="14393"/>
                    <a:stretch/>
                  </p:blipFill>
                  <p:spPr bwMode="auto">
                    <a:xfrm>
                      <a:off x="806529" y="2460353"/>
                      <a:ext cx="791152" cy="12585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3E68-05A6-02EA-282C-965FEE60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3C21C-D323-713D-E1A0-2CC3A9BADFA5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A3BF27-9D32-D47C-123C-EACF608D1D2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5077172-54C9-16B8-5A3C-048A0E673EF8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865991-4FE4-B557-C7A1-7E257C05D0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A82C33-F855-B8DA-10FF-BF5344C46C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9A8782E0-894C-B493-EF41-CBC8C59E1D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8CA3454-817A-1F6B-D483-296C7A9FA2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E10F06-0523-1C39-7875-81467A5D185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BD1382-BA72-62A0-AA68-C7E5E3A3D29E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2818D01-A9CE-F787-72D0-399E90373E4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8E3CD653-1484-B392-8614-D44FBC2C31C3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426B95D-7787-40AD-FDF5-4AAC6A5005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ADB8BEE-C988-AE7C-4FC0-978DA436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5CD98FA-B600-CF0C-F70C-CD6161E9801A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078D49E4-0DA5-8BCF-48ED-D92D930220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8456F32-69C5-AA2C-A0B3-7F4C82E3F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4527D3-FF7B-9E78-2865-465D11DDB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16D9F8A-DC8F-B370-301F-5FBCDE8B2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A5FBB8CC-9394-9DA0-6C45-FE7065FA8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5C61BD-9FAE-C78A-4F4A-A47FBFA45CE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B8DB7590-8147-18FA-F134-F2A074BC293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64FB4CE-78B2-B37B-9C15-43CF54CFAA1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1EEA9FBB-22BF-5CE1-3568-FB735247D670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647202C-2E39-3F26-E3FA-5900A7C1B769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2247B992-F6F5-C3F9-31DC-694E44A7ED6A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56231-A22D-8A19-6503-D18C15565351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D7EAA-0268-D282-5219-9CF252E14B42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957B2D-7342-FD64-CC5F-2D1CF4DD07E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7EA51E6-683A-7B1A-D22B-78D06D4E318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C7EE5E-32A5-A7FC-1685-936D06EC6BBB}"/>
              </a:ext>
            </a:extLst>
          </p:cNvPr>
          <p:cNvGrpSpPr/>
          <p:nvPr/>
        </p:nvGrpSpPr>
        <p:grpSpPr>
          <a:xfrm>
            <a:off x="294838" y="700704"/>
            <a:ext cx="2699386" cy="169277"/>
            <a:chOff x="300038" y="457598"/>
            <a:chExt cx="2699386" cy="169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6558A-1E28-AA5B-92D3-D7A88A1A4120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8DDD49-A163-A2DD-30F7-AF44D507F606}"/>
                </a:ext>
              </a:extLst>
            </p:cNvPr>
            <p:cNvSpPr txBox="1"/>
            <p:nvPr/>
          </p:nvSpPr>
          <p:spPr>
            <a:xfrm>
              <a:off x="471488" y="457598"/>
              <a:ext cx="2527936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깨달음 노드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별 </a:t>
              </a:r>
              <a:r>
                <a:rPr lang="ko-KR" altLang="en-US" sz="1100" dirty="0">
                  <a:solidFill>
                    <a:srgbClr val="EB640A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전투 스타일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의 차이가 큰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163D4FCF-40F8-7DCC-C322-1F0379D0F12F}"/>
              </a:ext>
            </a:extLst>
          </p:cNvPr>
          <p:cNvGrpSpPr/>
          <p:nvPr/>
        </p:nvGrpSpPr>
        <p:grpSpPr>
          <a:xfrm>
            <a:off x="320302" y="1084007"/>
            <a:ext cx="11571661" cy="5016600"/>
            <a:chOff x="320302" y="1140696"/>
            <a:chExt cx="11571661" cy="5016600"/>
          </a:xfrm>
        </p:grpSpPr>
        <p:grpSp>
          <p:nvGrpSpPr>
            <p:cNvPr id="1357" name="그룹 1356">
              <a:extLst>
                <a:ext uri="{FF2B5EF4-FFF2-40B4-BE49-F238E27FC236}">
                  <a16:creationId xmlns:a16="http://schemas.microsoft.com/office/drawing/2014/main" id="{5EB76556-F417-3C1E-E6F7-C8CDA4B67E93}"/>
                </a:ext>
              </a:extLst>
            </p:cNvPr>
            <p:cNvGrpSpPr/>
            <p:nvPr/>
          </p:nvGrpSpPr>
          <p:grpSpPr>
            <a:xfrm>
              <a:off x="320302" y="1140696"/>
              <a:ext cx="6324338" cy="5016600"/>
              <a:chOff x="320302" y="1241960"/>
              <a:chExt cx="6324338" cy="5016600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EC8F96C4-6703-B4A6-12B8-74F86CC5F781}"/>
                  </a:ext>
                </a:extLst>
              </p:cNvPr>
              <p:cNvGrpSpPr/>
              <p:nvPr/>
            </p:nvGrpSpPr>
            <p:grpSpPr>
              <a:xfrm>
                <a:off x="320302" y="1241960"/>
                <a:ext cx="6324338" cy="5016600"/>
                <a:chOff x="320302" y="1241960"/>
                <a:chExt cx="6324338" cy="50166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C1A0745-3DE0-B4F1-AF62-81EED8294C86}"/>
                    </a:ext>
                  </a:extLst>
                </p:cNvPr>
                <p:cNvSpPr/>
                <p:nvPr/>
              </p:nvSpPr>
              <p:spPr>
                <a:xfrm>
                  <a:off x="320302" y="1383637"/>
                  <a:ext cx="6324338" cy="48749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66288EF4-2FE3-E436-24E8-58FF5E4A5859}"/>
                    </a:ext>
                  </a:extLst>
                </p:cNvPr>
                <p:cNvGrpSpPr/>
                <p:nvPr/>
              </p:nvGrpSpPr>
              <p:grpSpPr>
                <a:xfrm>
                  <a:off x="442567" y="1241960"/>
                  <a:ext cx="2041200" cy="246221"/>
                  <a:chOff x="728379" y="1010408"/>
                  <a:chExt cx="2041200" cy="246221"/>
                </a:xfrm>
              </p:grpSpPr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9C226E88-3E14-3B00-9ADE-FF2016385442}"/>
                      </a:ext>
                    </a:extLst>
                  </p:cNvPr>
                  <p:cNvSpPr/>
                  <p:nvPr/>
                </p:nvSpPr>
                <p:spPr>
                  <a:xfrm>
                    <a:off x="728379" y="1011118"/>
                    <a:ext cx="20412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B28BB4BC-3DA8-9689-C07E-5218234769F6}"/>
                      </a:ext>
                    </a:extLst>
                  </p:cNvPr>
                  <p:cNvSpPr txBox="1"/>
                  <p:nvPr/>
                </p:nvSpPr>
                <p:spPr>
                  <a:xfrm>
                    <a:off x="800399" y="1010408"/>
                    <a:ext cx="1896673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원거리 마법사형 </a:t>
                    </a:r>
                    <a:r>
                      <a:rPr lang="en-US" altLang="ko-KR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vs </a:t>
                    </a: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근거리 전사형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grpSp>
            <p:nvGrpSpPr>
              <p:cNvPr id="1355" name="그룹 1354">
                <a:extLst>
                  <a:ext uri="{FF2B5EF4-FFF2-40B4-BE49-F238E27FC236}">
                    <a16:creationId xmlns:a16="http://schemas.microsoft.com/office/drawing/2014/main" id="{7EEF8142-6CAF-4E48-FB7B-1E2A84AF483C}"/>
                  </a:ext>
                </a:extLst>
              </p:cNvPr>
              <p:cNvGrpSpPr/>
              <p:nvPr/>
            </p:nvGrpSpPr>
            <p:grpSpPr>
              <a:xfrm>
                <a:off x="484958" y="1612382"/>
                <a:ext cx="5995027" cy="1494342"/>
                <a:chOff x="484958" y="1612382"/>
                <a:chExt cx="5995027" cy="1494342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26390A5-3375-201A-5E77-F4EC7A599590}"/>
                    </a:ext>
                  </a:extLst>
                </p:cNvPr>
                <p:cNvGrpSpPr/>
                <p:nvPr/>
              </p:nvGrpSpPr>
              <p:grpSpPr>
                <a:xfrm>
                  <a:off x="484958" y="1612382"/>
                  <a:ext cx="5995027" cy="1263510"/>
                  <a:chOff x="6654173" y="2477452"/>
                  <a:chExt cx="5995027" cy="1263510"/>
                </a:xfrm>
              </p:grpSpPr>
              <p:pic>
                <p:nvPicPr>
                  <p:cNvPr id="15" name="그림 14" descr="스크린샷, 만화 영화, 애니메이션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2AE640B4-7C7C-E4F2-12EE-B75E444A1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461" b="59587"/>
                  <a:stretch/>
                </p:blipFill>
                <p:spPr>
                  <a:xfrm>
                    <a:off x="6654173" y="2477452"/>
                    <a:ext cx="5995027" cy="1263510"/>
                  </a:xfrm>
                  <a:prstGeom prst="rect">
                    <a:avLst/>
                  </a:prstGeom>
                  <a:effectLst>
                    <a:softEdge rad="38100"/>
                  </a:effectLst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F6583D9B-576C-F1D7-7922-AB21B31A49B9}"/>
                      </a:ext>
                    </a:extLst>
                  </p:cNvPr>
                  <p:cNvGrpSpPr/>
                  <p:nvPr/>
                </p:nvGrpSpPr>
                <p:grpSpPr>
                  <a:xfrm>
                    <a:off x="11196821" y="2518451"/>
                    <a:ext cx="1077917" cy="718977"/>
                    <a:chOff x="1611115" y="2635753"/>
                    <a:chExt cx="1077917" cy="718977"/>
                  </a:xfrm>
                </p:grpSpPr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C7014FBF-3558-7F72-B80B-D8AF26B3E8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1115" y="2635753"/>
                      <a:ext cx="9137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1,234,000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CDCBF8A-B42C-2694-B3BE-0B114E398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9621" y="2719667"/>
                      <a:ext cx="88004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1,732,230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8E92424-86D0-FCEE-E838-189DFB10F6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27145" y="2837090"/>
                      <a:ext cx="88165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2,328,118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71F7F1F-BE63-AC40-D523-A3E0B38DEA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9491" y="2892196"/>
                      <a:ext cx="89127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1,897,700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C32EFED-E25D-AE77-7D81-A23DB82F5C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9969" y="3016018"/>
                      <a:ext cx="88485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1,160,891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04A6F02-E831-46B1-3489-1530898ABF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2571" y="3139286"/>
                      <a:ext cx="88646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2,139,025</a:t>
                      </a:r>
                    </a:p>
                  </p:txBody>
                </p:sp>
              </p:grp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57D971EF-4DBF-EAE3-C591-627CD6EBEC70}"/>
                    </a:ext>
                  </a:extLst>
                </p:cNvPr>
                <p:cNvGrpSpPr/>
                <p:nvPr/>
              </p:nvGrpSpPr>
              <p:grpSpPr>
                <a:xfrm>
                  <a:off x="997638" y="2875892"/>
                  <a:ext cx="4969666" cy="230832"/>
                  <a:chOff x="1049002" y="2813247"/>
                  <a:chExt cx="4969666" cy="230832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F184BB4-4018-EAC0-4184-633FA05DAE26}"/>
                      </a:ext>
                    </a:extLst>
                  </p:cNvPr>
                  <p:cNvSpPr txBox="1"/>
                  <p:nvPr/>
                </p:nvSpPr>
                <p:spPr>
                  <a:xfrm>
                    <a:off x="2212818" y="2813247"/>
                    <a:ext cx="380585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원거리 위주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비방향성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많은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여러 스킬에 골고루 분포된 피해량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6D4849DC-1FA5-1416-D350-46422D892C66}"/>
                      </a:ext>
                    </a:extLst>
                  </p:cNvPr>
                  <p:cNvGrpSpPr/>
                  <p:nvPr/>
                </p:nvGrpSpPr>
                <p:grpSpPr>
                  <a:xfrm>
                    <a:off x="1049002" y="2813247"/>
                    <a:ext cx="1236387" cy="230832"/>
                    <a:chOff x="1049002" y="2813247"/>
                    <a:chExt cx="1236387" cy="230832"/>
                  </a:xfrm>
                </p:grpSpPr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80E7163-3C89-FA3A-2899-445009B153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0524" y="2813247"/>
                      <a:ext cx="114486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3" name="이등변 삼각형 42">
                      <a:extLst>
                        <a:ext uri="{FF2B5EF4-FFF2-40B4-BE49-F238E27FC236}">
                          <a16:creationId xmlns:a16="http://schemas.microsoft.com/office/drawing/2014/main" id="{40EE0E91-B8FC-7659-4B1C-71FD2E890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002" y="2889214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1356" name="그룹 1355">
                <a:extLst>
                  <a:ext uri="{FF2B5EF4-FFF2-40B4-BE49-F238E27FC236}">
                    <a16:creationId xmlns:a16="http://schemas.microsoft.com/office/drawing/2014/main" id="{D9FAB1F9-6302-21E5-ABBB-7BCCC2B29D3A}"/>
                  </a:ext>
                </a:extLst>
              </p:cNvPr>
              <p:cNvGrpSpPr/>
              <p:nvPr/>
            </p:nvGrpSpPr>
            <p:grpSpPr>
              <a:xfrm>
                <a:off x="484958" y="3325436"/>
                <a:ext cx="5995027" cy="1984534"/>
                <a:chOff x="484958" y="3325436"/>
                <a:chExt cx="5995027" cy="198453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8CD0E1E-C0D1-2B04-9D2D-27E76DBCF9F5}"/>
                    </a:ext>
                  </a:extLst>
                </p:cNvPr>
                <p:cNvGrpSpPr/>
                <p:nvPr/>
              </p:nvGrpSpPr>
              <p:grpSpPr>
                <a:xfrm>
                  <a:off x="484958" y="3325436"/>
                  <a:ext cx="5995027" cy="1761081"/>
                  <a:chOff x="442567" y="3295343"/>
                  <a:chExt cx="5995027" cy="1761081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1EC727D1-3D1F-04D4-EC08-C728DE0E31C3}"/>
                      </a:ext>
                    </a:extLst>
                  </p:cNvPr>
                  <p:cNvGrpSpPr/>
                  <p:nvPr/>
                </p:nvGrpSpPr>
                <p:grpSpPr>
                  <a:xfrm>
                    <a:off x="442567" y="3295343"/>
                    <a:ext cx="3349363" cy="1761081"/>
                    <a:chOff x="6654173" y="3956406"/>
                    <a:chExt cx="3349363" cy="1761081"/>
                  </a:xfrm>
                </p:grpSpPr>
                <p:pic>
                  <p:nvPicPr>
                    <p:cNvPr id="32" name="그림 31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A9DF302-C52B-AE13-DD36-6F241CA974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3673" r="63384" b="-1"/>
                    <a:stretch/>
                  </p:blipFill>
                  <p:spPr>
                    <a:xfrm>
                      <a:off x="6654173" y="3956406"/>
                      <a:ext cx="3349363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C56AA95-920A-F083-6D02-0447F993D8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0989" y="4133722"/>
                      <a:ext cx="8880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 anchorCtr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8,162,481</a:t>
                      </a:r>
                      <a:br>
                        <a: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ko-KR" altLang="en-US" sz="800" dirty="0" err="1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rPr>
                        <a:t>백어택</a:t>
                      </a:r>
                      <a:endParaRPr lang="en-US" altLang="ko-KR" sz="1400" dirty="0">
                        <a:solidFill>
                          <a:srgbClr val="FCC704"/>
                        </a:solidFill>
                        <a:effectLst>
                          <a:glow rad="63500">
                            <a:srgbClr val="5B5B5B"/>
                          </a:glow>
                        </a:effectLst>
                        <a:latin typeface="바른공군체 Medium" panose="020B0600000101010101" pitchFamily="50" charset="-127"/>
                        <a:ea typeface="바른공군체 Medium" panose="020B0600000101010101" pitchFamily="50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  <p:grpSp>
                <p:nvGrpSpPr>
                  <p:cNvPr id="36" name="그룹 35">
                    <a:extLst>
                      <a:ext uri="{FF2B5EF4-FFF2-40B4-BE49-F238E27FC236}">
                        <a16:creationId xmlns:a16="http://schemas.microsoft.com/office/drawing/2014/main" id="{59333579-9374-4300-18DE-BE0EF960F938}"/>
                      </a:ext>
                    </a:extLst>
                  </p:cNvPr>
                  <p:cNvGrpSpPr/>
                  <p:nvPr/>
                </p:nvGrpSpPr>
                <p:grpSpPr>
                  <a:xfrm>
                    <a:off x="4136743" y="3295343"/>
                    <a:ext cx="2300851" cy="1761081"/>
                    <a:chOff x="10348349" y="3956406"/>
                    <a:chExt cx="2300851" cy="1761081"/>
                  </a:xfrm>
                </p:grpSpPr>
                <p:pic>
                  <p:nvPicPr>
                    <p:cNvPr id="37" name="그림 36" descr="스크린샷, 만화 영화, 애니메이션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081B662-94B3-7D85-1838-8397BCA70C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9976" t="43673" r="34871" b="-1"/>
                    <a:stretch/>
                  </p:blipFill>
                  <p:spPr>
                    <a:xfrm>
                      <a:off x="10348349" y="3956406"/>
                      <a:ext cx="2300851" cy="1761081"/>
                    </a:xfrm>
                    <a:prstGeom prst="rect">
                      <a:avLst/>
                    </a:prstGeom>
                    <a:effectLst>
                      <a:softEdge rad="38100"/>
                    </a:effectLst>
                  </p:spPr>
                </p:pic>
                <p:grpSp>
                  <p:nvGrpSpPr>
                    <p:cNvPr id="38" name="그룹 37">
                      <a:extLst>
                        <a:ext uri="{FF2B5EF4-FFF2-40B4-BE49-F238E27FC236}">
                          <a16:creationId xmlns:a16="http://schemas.microsoft.com/office/drawing/2014/main" id="{71F8EBD7-ADA0-1A72-831D-C7C0DED716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353721" y="4033261"/>
                      <a:ext cx="1029911" cy="447608"/>
                      <a:chOff x="11353721" y="4033261"/>
                      <a:chExt cx="1029911" cy="447608"/>
                    </a:xfrm>
                  </p:grpSpPr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8874315A-E785-F2B7-967A-E02211FEEEF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353721" y="4033261"/>
                        <a:ext cx="88004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3,915,224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1790177F-F5F4-FB2E-E889-9B760B62E32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493965" y="4142315"/>
                        <a:ext cx="88966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 anchor="ctr" anchorCtr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4,237,081</a:t>
                        </a:r>
                        <a:br>
                          <a:rPr lang="en-US" altLang="ko-KR" sz="1400" dirty="0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</a:br>
                        <a:r>
                          <a:rPr lang="ko-KR" altLang="en-US" sz="800" dirty="0" err="1">
                            <a:solidFill>
                              <a:srgbClr val="FCC704"/>
                            </a:solidFill>
                            <a:effectLst>
                              <a:glow rad="63500">
                                <a:srgbClr val="5B5B5B"/>
                              </a:glow>
                            </a:effectLst>
                            <a:latin typeface="바른공군체 Medium" panose="020B0600000101010101" pitchFamily="50" charset="-127"/>
                            <a:ea typeface="바른공군체 Medium" panose="020B0600000101010101" pitchFamily="50" charset="-127"/>
                            <a:cs typeface="Pretendard Variable Medium" panose="02000003000000020004" pitchFamily="2" charset="-127"/>
                          </a:rPr>
                          <a:t>백어택</a:t>
                        </a:r>
                        <a:endParaRPr lang="en-US" altLang="ko-KR" sz="1400" dirty="0">
                          <a:solidFill>
                            <a:srgbClr val="FCC704"/>
                          </a:solidFill>
                          <a:effectLst>
                            <a:glow rad="63500">
                              <a:srgbClr val="5B5B5B"/>
                            </a:glow>
                          </a:effectLst>
                          <a:latin typeface="바른공군체 Medium" panose="020B0600000101010101" pitchFamily="50" charset="-127"/>
                          <a:ea typeface="바른공군체 Medium" panose="020B0600000101010101" pitchFamily="50" charset="-127"/>
                          <a:cs typeface="Pretendard Variable Medium" panose="02000003000000020004" pitchFamily="2" charset="-12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BB8394AB-61CC-3FF5-5329-6EEB47AE8156}"/>
                    </a:ext>
                  </a:extLst>
                </p:cNvPr>
                <p:cNvGrpSpPr/>
                <p:nvPr/>
              </p:nvGrpSpPr>
              <p:grpSpPr>
                <a:xfrm>
                  <a:off x="1244501" y="5079138"/>
                  <a:ext cx="4475941" cy="230832"/>
                  <a:chOff x="1149991" y="3035228"/>
                  <a:chExt cx="4475941" cy="230832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D84B54F-AB10-36E6-1946-03BDF3BC480C}"/>
                      </a:ext>
                    </a:extLst>
                  </p:cNvPr>
                  <p:cNvSpPr txBox="1"/>
                  <p:nvPr/>
                </p:nvSpPr>
                <p:spPr>
                  <a:xfrm>
                    <a:off x="2212818" y="3035228"/>
                    <a:ext cx="341311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강림 스킬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근거리 위주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방향성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적은 타수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CF5E0"/>
                        </a:highlight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일부 스킬에 집중된 피해량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5E0"/>
                      </a:highlight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04A553AF-4707-7652-5512-D1FDAAAC84CD}"/>
                      </a:ext>
                    </a:extLst>
                  </p:cNvPr>
                  <p:cNvGrpSpPr/>
                  <p:nvPr/>
                </p:nvGrpSpPr>
                <p:grpSpPr>
                  <a:xfrm>
                    <a:off x="1149991" y="3035228"/>
                    <a:ext cx="1135398" cy="230832"/>
                    <a:chOff x="1145044" y="3035228"/>
                    <a:chExt cx="1135398" cy="230832"/>
                  </a:xfrm>
                </p:grpSpPr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C2535C6-6510-18AC-BFC2-BB7CED247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6566" y="3035228"/>
                      <a:ext cx="104387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45" name="이등변 삼각형 44">
                      <a:extLst>
                        <a:ext uri="{FF2B5EF4-FFF2-40B4-BE49-F238E27FC236}">
                          <a16:creationId xmlns:a16="http://schemas.microsoft.com/office/drawing/2014/main" id="{2FBD76DD-42DD-8F58-FE79-4934C51E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044" y="3111195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BDC4870-49AE-7A7F-B146-CA6195F3A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02" y="5453296"/>
                <a:ext cx="6324338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2585B12-8EEF-2504-8261-D678DDF8F0D2}"/>
                  </a:ext>
                </a:extLst>
              </p:cNvPr>
              <p:cNvSpPr txBox="1"/>
              <p:nvPr/>
            </p:nvSpPr>
            <p:spPr>
              <a:xfrm>
                <a:off x="1123492" y="5581392"/>
                <a:ext cx="47179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선택한 깨달음 노드에 따라 전혀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유저는 자신에게 맞는 전투 스타일을 찾아가며 캐릭터에 대한 몰입감이 높아지게 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354" name="그룹 1353">
              <a:extLst>
                <a:ext uri="{FF2B5EF4-FFF2-40B4-BE49-F238E27FC236}">
                  <a16:creationId xmlns:a16="http://schemas.microsoft.com/office/drawing/2014/main" id="{8F9C7982-9241-25B1-8722-744313AAF1F3}"/>
                </a:ext>
              </a:extLst>
            </p:cNvPr>
            <p:cNvGrpSpPr/>
            <p:nvPr/>
          </p:nvGrpSpPr>
          <p:grpSpPr>
            <a:xfrm>
              <a:off x="6784884" y="1140696"/>
              <a:ext cx="5107079" cy="5016597"/>
              <a:chOff x="6784884" y="1241960"/>
              <a:chExt cx="5107079" cy="501659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F9B8C68-D83E-1F87-2151-2C901A57A07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784884" y="1241960"/>
                <a:ext cx="5107079" cy="5016597"/>
                <a:chOff x="6213291" y="1058393"/>
                <a:chExt cx="5107079" cy="5016597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51412877-D772-09C2-FB27-5DAD51CA31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13291" y="1200070"/>
                  <a:ext cx="5107079" cy="4874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1BFF78F6-2920-9BD3-5A3A-E4EC59D4788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335556" y="1058393"/>
                  <a:ext cx="1173600" cy="246221"/>
                  <a:chOff x="728379" y="1010408"/>
                  <a:chExt cx="1173600" cy="246221"/>
                </a:xfrm>
              </p:grpSpPr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7FF88362-D274-B2CF-0C79-4AFB534D2A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28379" y="1011118"/>
                    <a:ext cx="1173600" cy="244800"/>
                  </a:xfrm>
                  <a:prstGeom prst="rect">
                    <a:avLst/>
                  </a:prstGeom>
                  <a:solidFill>
                    <a:srgbClr val="F2D57E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2ED6AD6-6AA6-74A5-46C5-0E2DC383D9B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00951" y="1010408"/>
                    <a:ext cx="102784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공용 스킬 최소화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403AF43-A3C4-E85A-1F39-31BCCF647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473" y="5453296"/>
                <a:ext cx="505990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7AE9B2-B8CF-CA6C-30BD-3B5DF91776D2}"/>
                  </a:ext>
                </a:extLst>
              </p:cNvPr>
              <p:cNvSpPr txBox="1"/>
              <p:nvPr/>
            </p:nvSpPr>
            <p:spPr>
              <a:xfrm>
                <a:off x="7035549" y="5588401"/>
                <a:ext cx="46057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두 노드가 공통적으로 사용하는 스킬을 최소화하여 컨셉을 극대화합니다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공통적으로 사용할 수 있는 스킬은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트라이포드를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통해 다른 전투 스타일을 제공합니다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74535EAC-46AC-06D8-E2C2-0A2B4D545F24}"/>
                  </a:ext>
                </a:extLst>
              </p:cNvPr>
              <p:cNvGrpSpPr/>
              <p:nvPr/>
            </p:nvGrpSpPr>
            <p:grpSpPr>
              <a:xfrm>
                <a:off x="6916347" y="1805680"/>
                <a:ext cx="4844152" cy="1301044"/>
                <a:chOff x="6979137" y="1805680"/>
                <a:chExt cx="4844152" cy="1301044"/>
              </a:xfrm>
            </p:grpSpPr>
            <p:grpSp>
              <p:nvGrpSpPr>
                <p:cNvPr id="1294" name="그룹 1293">
                  <a:extLst>
                    <a:ext uri="{FF2B5EF4-FFF2-40B4-BE49-F238E27FC236}">
                      <a16:creationId xmlns:a16="http://schemas.microsoft.com/office/drawing/2014/main" id="{2B5FA5A8-8608-21E5-816E-EFFB14E04705}"/>
                    </a:ext>
                  </a:extLst>
                </p:cNvPr>
                <p:cNvGrpSpPr/>
                <p:nvPr/>
              </p:nvGrpSpPr>
              <p:grpSpPr>
                <a:xfrm>
                  <a:off x="6979137" y="1805680"/>
                  <a:ext cx="2324950" cy="1301044"/>
                  <a:chOff x="6895977" y="1805680"/>
                  <a:chExt cx="2324950" cy="1301044"/>
                </a:xfrm>
              </p:grpSpPr>
              <p:grpSp>
                <p:nvGrpSpPr>
                  <p:cNvPr id="1213" name="그룹 1212">
                    <a:extLst>
                      <a:ext uri="{FF2B5EF4-FFF2-40B4-BE49-F238E27FC236}">
                        <a16:creationId xmlns:a16="http://schemas.microsoft.com/office/drawing/2014/main" id="{3BB5C4C7-00CB-4CD4-A64F-305C8F28FDBE}"/>
                      </a:ext>
                    </a:extLst>
                  </p:cNvPr>
                  <p:cNvGrpSpPr/>
                  <p:nvPr/>
                </p:nvGrpSpPr>
                <p:grpSpPr>
                  <a:xfrm>
                    <a:off x="6895977" y="1805680"/>
                    <a:ext cx="2324950" cy="1070212"/>
                    <a:chOff x="5699334" y="5702599"/>
                    <a:chExt cx="2324950" cy="1070212"/>
                  </a:xfrm>
                </p:grpSpPr>
                <p:sp>
                  <p:nvSpPr>
                    <p:cNvPr id="1214" name="직사각형 1213">
                      <a:extLst>
                        <a:ext uri="{FF2B5EF4-FFF2-40B4-BE49-F238E27FC236}">
                          <a16:creationId xmlns:a16="http://schemas.microsoft.com/office/drawing/2014/main" id="{44205BD9-732E-5927-68DF-38033A87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334" y="5702599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215" name="그룹 1214">
                      <a:extLst>
                        <a:ext uri="{FF2B5EF4-FFF2-40B4-BE49-F238E27FC236}">
                          <a16:creationId xmlns:a16="http://schemas.microsoft.com/office/drawing/2014/main" id="{736C655D-6CF0-066A-997F-640DB6DE54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56371" y="5750144"/>
                      <a:ext cx="2210877" cy="975122"/>
                      <a:chOff x="5756371" y="5750144"/>
                      <a:chExt cx="2210877" cy="975122"/>
                    </a:xfrm>
                  </p:grpSpPr>
                  <p:grpSp>
                    <p:nvGrpSpPr>
                      <p:cNvPr id="1216" name="그룹 1215">
                        <a:extLst>
                          <a:ext uri="{FF2B5EF4-FFF2-40B4-BE49-F238E27FC236}">
                            <a16:creationId xmlns:a16="http://schemas.microsoft.com/office/drawing/2014/main" id="{02E04367-A1EC-71B2-EE8E-BABFA7F80C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56371" y="5750144"/>
                        <a:ext cx="473142" cy="473142"/>
                        <a:chOff x="5594069" y="4698639"/>
                        <a:chExt cx="473142" cy="473142"/>
                      </a:xfrm>
                    </p:grpSpPr>
                    <p:grpSp>
                      <p:nvGrpSpPr>
                        <p:cNvPr id="1280" name="그룹 1279">
                          <a:extLst>
                            <a:ext uri="{FF2B5EF4-FFF2-40B4-BE49-F238E27FC236}">
                              <a16:creationId xmlns:a16="http://schemas.microsoft.com/office/drawing/2014/main" id="{6D17870F-653F-FB75-52D8-FDDF39E933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94069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85" name="직사각형 1284">
                            <a:extLst>
                              <a:ext uri="{FF2B5EF4-FFF2-40B4-BE49-F238E27FC236}">
                                <a16:creationId xmlns:a16="http://schemas.microsoft.com/office/drawing/2014/main" id="{DF56DCED-7784-B844-C64B-E79E45BD61E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6" name="직사각형 1285">
                            <a:extLst>
                              <a:ext uri="{FF2B5EF4-FFF2-40B4-BE49-F238E27FC236}">
                                <a16:creationId xmlns:a16="http://schemas.microsoft.com/office/drawing/2014/main" id="{26947ADA-501B-413A-61B6-336C9CCE55A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7" name="직사각형 1286">
                            <a:extLst>
                              <a:ext uri="{FF2B5EF4-FFF2-40B4-BE49-F238E27FC236}">
                                <a16:creationId xmlns:a16="http://schemas.microsoft.com/office/drawing/2014/main" id="{B1A6CB9C-66B6-7634-7CD2-66FDD4D7074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8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D0187C66-0D11-83A6-C1DB-CFCCD9A30B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9149" r="30979" b="14938"/>
                        <a:stretch/>
                      </p:blipFill>
                      <p:spPr bwMode="auto">
                        <a:xfrm>
                          <a:off x="5625895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82" name="그룹 1281">
                          <a:extLst>
                            <a:ext uri="{FF2B5EF4-FFF2-40B4-BE49-F238E27FC236}">
                              <a16:creationId xmlns:a16="http://schemas.microsoft.com/office/drawing/2014/main" id="{85FA55B1-5AA4-1DB1-6432-8965674995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4954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83" name="이등변 삼각형 1282">
                            <a:extLst>
                              <a:ext uri="{FF2B5EF4-FFF2-40B4-BE49-F238E27FC236}">
                                <a16:creationId xmlns:a16="http://schemas.microsoft.com/office/drawing/2014/main" id="{072D6E63-6B3B-0908-78CC-12240E13601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84" name="TextBox 1283">
                            <a:extLst>
                              <a:ext uri="{FF2B5EF4-FFF2-40B4-BE49-F238E27FC236}">
                                <a16:creationId xmlns:a16="http://schemas.microsoft.com/office/drawing/2014/main" id="{FA3B7586-6E5A-D7C3-0680-3CDC9A8F2C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7" name="그룹 1216">
                        <a:extLst>
                          <a:ext uri="{FF2B5EF4-FFF2-40B4-BE49-F238E27FC236}">
                            <a16:creationId xmlns:a16="http://schemas.microsoft.com/office/drawing/2014/main" id="{26333687-646C-A9B7-EC87-88CDA93C9A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56758" y="5750144"/>
                        <a:ext cx="473142" cy="473142"/>
                        <a:chOff x="6094456" y="4698639"/>
                        <a:chExt cx="473142" cy="473142"/>
                      </a:xfrm>
                    </p:grpSpPr>
                    <p:grpSp>
                      <p:nvGrpSpPr>
                        <p:cNvPr id="1272" name="그룹 1271">
                          <a:extLst>
                            <a:ext uri="{FF2B5EF4-FFF2-40B4-BE49-F238E27FC236}">
                              <a16:creationId xmlns:a16="http://schemas.microsoft.com/office/drawing/2014/main" id="{5BC9837F-ED21-5A74-51AB-89FF6B2233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94456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77" name="직사각형 1276">
                            <a:extLst>
                              <a:ext uri="{FF2B5EF4-FFF2-40B4-BE49-F238E27FC236}">
                                <a16:creationId xmlns:a16="http://schemas.microsoft.com/office/drawing/2014/main" id="{38AA12AF-2EDE-CF14-58AA-CCE37FB3F85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8" name="직사각형 1277">
                            <a:extLst>
                              <a:ext uri="{FF2B5EF4-FFF2-40B4-BE49-F238E27FC236}">
                                <a16:creationId xmlns:a16="http://schemas.microsoft.com/office/drawing/2014/main" id="{F6466152-F841-0C74-20D9-23ACA93FF2B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9" name="직사각형 1278">
                            <a:extLst>
                              <a:ext uri="{FF2B5EF4-FFF2-40B4-BE49-F238E27FC236}">
                                <a16:creationId xmlns:a16="http://schemas.microsoft.com/office/drawing/2014/main" id="{DB3A8FD8-497C-5812-8EBC-D82C68E7FB6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28481EB-37FE-85CF-C2A7-AD9B6B740C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844" t="66342" r="60067" b="27745"/>
                        <a:stretch/>
                      </p:blipFill>
                      <p:spPr bwMode="auto">
                        <a:xfrm>
                          <a:off x="6126282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74" name="그룹 1273">
                          <a:extLst>
                            <a:ext uri="{FF2B5EF4-FFF2-40B4-BE49-F238E27FC236}">
                              <a16:creationId xmlns:a16="http://schemas.microsoft.com/office/drawing/2014/main" id="{7CFFE2EA-4F5E-BA23-76B0-AB93EB1F8F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15341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75" name="이등변 삼각형 1274">
                            <a:extLst>
                              <a:ext uri="{FF2B5EF4-FFF2-40B4-BE49-F238E27FC236}">
                                <a16:creationId xmlns:a16="http://schemas.microsoft.com/office/drawing/2014/main" id="{DBC359E5-0E6B-A2A5-E142-48FC926067D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6" name="TextBox 1275">
                            <a:extLst>
                              <a:ext uri="{FF2B5EF4-FFF2-40B4-BE49-F238E27FC236}">
                                <a16:creationId xmlns:a16="http://schemas.microsoft.com/office/drawing/2014/main" id="{0B06CADD-3F9E-B3F5-2974-D1B780A8115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08861" y="5104347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8" name="그룹 1217">
                        <a:extLst>
                          <a:ext uri="{FF2B5EF4-FFF2-40B4-BE49-F238E27FC236}">
                            <a16:creationId xmlns:a16="http://schemas.microsoft.com/office/drawing/2014/main" id="{56ECF27D-1858-424A-0339-EE54D629FE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55714" y="5750144"/>
                        <a:ext cx="473142" cy="473142"/>
                        <a:chOff x="6593412" y="4698639"/>
                        <a:chExt cx="473142" cy="473142"/>
                      </a:xfrm>
                    </p:grpSpPr>
                    <p:grpSp>
                      <p:nvGrpSpPr>
                        <p:cNvPr id="1264" name="그룹 1263">
                          <a:extLst>
                            <a:ext uri="{FF2B5EF4-FFF2-40B4-BE49-F238E27FC236}">
                              <a16:creationId xmlns:a16="http://schemas.microsoft.com/office/drawing/2014/main" id="{66DEDC4C-91A1-29E3-E628-6C476490C5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593412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9" name="직사각형 1268">
                            <a:extLst>
                              <a:ext uri="{FF2B5EF4-FFF2-40B4-BE49-F238E27FC236}">
                                <a16:creationId xmlns:a16="http://schemas.microsoft.com/office/drawing/2014/main" id="{011AED9C-8618-4327-9C85-ED57513088E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0" name="직사각형 1269">
                            <a:extLst>
                              <a:ext uri="{FF2B5EF4-FFF2-40B4-BE49-F238E27FC236}">
                                <a16:creationId xmlns:a16="http://schemas.microsoft.com/office/drawing/2014/main" id="{8331BEB9-BC7D-4517-F38F-AFD9BE61F09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71" name="직사각형 1270">
                            <a:extLst>
                              <a:ext uri="{FF2B5EF4-FFF2-40B4-BE49-F238E27FC236}">
                                <a16:creationId xmlns:a16="http://schemas.microsoft.com/office/drawing/2014/main" id="{EABBE65C-D9D0-A687-BE9E-A1574A7C2F2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6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16136F03-FEC0-4841-716B-C4EB29AE63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44" t="72774" r="1867" b="21313"/>
                        <a:stretch/>
                      </p:blipFill>
                      <p:spPr bwMode="auto">
                        <a:xfrm>
                          <a:off x="6625238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66" name="그룹 1265">
                          <a:extLst>
                            <a:ext uri="{FF2B5EF4-FFF2-40B4-BE49-F238E27FC236}">
                              <a16:creationId xmlns:a16="http://schemas.microsoft.com/office/drawing/2014/main" id="{71C7332C-DAC5-850C-6660-FB64A282BE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4297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67" name="이등변 삼각형 1266">
                            <a:extLst>
                              <a:ext uri="{FF2B5EF4-FFF2-40B4-BE49-F238E27FC236}">
                                <a16:creationId xmlns:a16="http://schemas.microsoft.com/office/drawing/2014/main" id="{36796036-8AEB-2FF4-C4CD-6D9ABC684D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8" name="TextBox 1267">
                            <a:extLst>
                              <a:ext uri="{FF2B5EF4-FFF2-40B4-BE49-F238E27FC236}">
                                <a16:creationId xmlns:a16="http://schemas.microsoft.com/office/drawing/2014/main" id="{1CA2E472-0FE1-27B2-4AAA-8963B9D1B6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4509" y="5104347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19" name="그룹 1218">
                        <a:extLst>
                          <a:ext uri="{FF2B5EF4-FFF2-40B4-BE49-F238E27FC236}">
                            <a16:creationId xmlns:a16="http://schemas.microsoft.com/office/drawing/2014/main" id="{977D0B34-62E0-3742-06E9-EB5E76929D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57535" y="5750144"/>
                        <a:ext cx="473142" cy="473142"/>
                        <a:chOff x="7095233" y="4698639"/>
                        <a:chExt cx="473142" cy="473142"/>
                      </a:xfrm>
                    </p:grpSpPr>
                    <p:grpSp>
                      <p:nvGrpSpPr>
                        <p:cNvPr id="1256" name="그룹 1255">
                          <a:extLst>
                            <a:ext uri="{FF2B5EF4-FFF2-40B4-BE49-F238E27FC236}">
                              <a16:creationId xmlns:a16="http://schemas.microsoft.com/office/drawing/2014/main" id="{B3DD82D1-01DE-721E-6A9D-319E3EE8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95233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61" name="직사각형 1260">
                            <a:extLst>
                              <a:ext uri="{FF2B5EF4-FFF2-40B4-BE49-F238E27FC236}">
                                <a16:creationId xmlns:a16="http://schemas.microsoft.com/office/drawing/2014/main" id="{B9643943-0205-80EF-429A-9F624D6B959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2" name="직사각형 1261">
                            <a:extLst>
                              <a:ext uri="{FF2B5EF4-FFF2-40B4-BE49-F238E27FC236}">
                                <a16:creationId xmlns:a16="http://schemas.microsoft.com/office/drawing/2014/main" id="{A5939076-9B42-EE06-4A3C-E57332B42B0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3" name="직사각형 1262">
                            <a:extLst>
                              <a:ext uri="{FF2B5EF4-FFF2-40B4-BE49-F238E27FC236}">
                                <a16:creationId xmlns:a16="http://schemas.microsoft.com/office/drawing/2014/main" id="{B219DFFF-EC1E-C098-9F3A-FB842CC528B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5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E7ACDE3-4F83-1FDA-B9AF-D4A1E1C13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203" t="66342" r="40708" b="27745"/>
                        <a:stretch/>
                      </p:blipFill>
                      <p:spPr bwMode="auto">
                        <a:xfrm>
                          <a:off x="7127059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8" name="그룹 1257">
                          <a:extLst>
                            <a:ext uri="{FF2B5EF4-FFF2-40B4-BE49-F238E27FC236}">
                              <a16:creationId xmlns:a16="http://schemas.microsoft.com/office/drawing/2014/main" id="{670968AC-3DC9-33C5-6DF7-2CD0A8D8C8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16118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9" name="이등변 삼각형 1258">
                            <a:extLst>
                              <a:ext uri="{FF2B5EF4-FFF2-40B4-BE49-F238E27FC236}">
                                <a16:creationId xmlns:a16="http://schemas.microsoft.com/office/drawing/2014/main" id="{99C1707F-FAB2-BD99-4F41-AF865983F86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60" name="TextBox 1259">
                            <a:extLst>
                              <a:ext uri="{FF2B5EF4-FFF2-40B4-BE49-F238E27FC236}">
                                <a16:creationId xmlns:a16="http://schemas.microsoft.com/office/drawing/2014/main" id="{D55A293E-456C-3FF2-E3C6-58FC668950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1303" y="5104347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0" name="그룹 1219">
                        <a:extLst>
                          <a:ext uri="{FF2B5EF4-FFF2-40B4-BE49-F238E27FC236}">
                            <a16:creationId xmlns:a16="http://schemas.microsoft.com/office/drawing/2014/main" id="{A0BF8232-F96C-B366-AA13-1F21BE2A5F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92942" y="6252124"/>
                        <a:ext cx="473142" cy="473142"/>
                        <a:chOff x="5830640" y="5200619"/>
                        <a:chExt cx="473142" cy="473142"/>
                      </a:xfrm>
                    </p:grpSpPr>
                    <p:grpSp>
                      <p:nvGrpSpPr>
                        <p:cNvPr id="1248" name="그룹 1247">
                          <a:extLst>
                            <a:ext uri="{FF2B5EF4-FFF2-40B4-BE49-F238E27FC236}">
                              <a16:creationId xmlns:a16="http://schemas.microsoft.com/office/drawing/2014/main" id="{40B97A9A-500D-B02D-3612-449190DB0E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30640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53" name="직사각형 1252">
                            <a:extLst>
                              <a:ext uri="{FF2B5EF4-FFF2-40B4-BE49-F238E27FC236}">
                                <a16:creationId xmlns:a16="http://schemas.microsoft.com/office/drawing/2014/main" id="{1C5E9939-770B-94BC-07FF-2BA0C02A8B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4" name="직사각형 1253">
                            <a:extLst>
                              <a:ext uri="{FF2B5EF4-FFF2-40B4-BE49-F238E27FC236}">
                                <a16:creationId xmlns:a16="http://schemas.microsoft.com/office/drawing/2014/main" id="{272FB474-2663-6616-264C-7E55CE9747F4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5" name="직사각형 1254">
                            <a:extLst>
                              <a:ext uri="{FF2B5EF4-FFF2-40B4-BE49-F238E27FC236}">
                                <a16:creationId xmlns:a16="http://schemas.microsoft.com/office/drawing/2014/main" id="{D6D946DE-6A41-AAE1-BE95-2CD61A7ED14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FF45519-422A-9F05-413F-4609CB68CA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5862466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0" name="그룹 1249">
                          <a:extLst>
                            <a:ext uri="{FF2B5EF4-FFF2-40B4-BE49-F238E27FC236}">
                              <a16:creationId xmlns:a16="http://schemas.microsoft.com/office/drawing/2014/main" id="{F7B462E1-67C1-E67F-F639-08A71D2F4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51525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51" name="이등변 삼각형 1250">
                            <a:extLst>
                              <a:ext uri="{FF2B5EF4-FFF2-40B4-BE49-F238E27FC236}">
                                <a16:creationId xmlns:a16="http://schemas.microsoft.com/office/drawing/2014/main" id="{B2FDE90A-593F-AADD-E2FF-0AAEB39A131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52" name="TextBox 1251">
                            <a:extLst>
                              <a:ext uri="{FF2B5EF4-FFF2-40B4-BE49-F238E27FC236}">
                                <a16:creationId xmlns:a16="http://schemas.microsoft.com/office/drawing/2014/main" id="{E22374DF-735E-C70A-8144-65D60F33BE3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0501" y="5104347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1" name="그룹 1220">
                        <a:extLst>
                          <a:ext uri="{FF2B5EF4-FFF2-40B4-BE49-F238E27FC236}">
                            <a16:creationId xmlns:a16="http://schemas.microsoft.com/office/drawing/2014/main" id="{1F05E721-B932-C7D4-6BAD-A9E850014E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3383" y="6252124"/>
                        <a:ext cx="473142" cy="473142"/>
                        <a:chOff x="6331081" y="5200619"/>
                        <a:chExt cx="473142" cy="473142"/>
                      </a:xfrm>
                    </p:grpSpPr>
                    <p:grpSp>
                      <p:nvGrpSpPr>
                        <p:cNvPr id="1240" name="그룹 1239">
                          <a:extLst>
                            <a:ext uri="{FF2B5EF4-FFF2-40B4-BE49-F238E27FC236}">
                              <a16:creationId xmlns:a16="http://schemas.microsoft.com/office/drawing/2014/main" id="{D32E8624-9C09-01F8-FA52-7CB3080127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31081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45" name="직사각형 1244">
                            <a:extLst>
                              <a:ext uri="{FF2B5EF4-FFF2-40B4-BE49-F238E27FC236}">
                                <a16:creationId xmlns:a16="http://schemas.microsoft.com/office/drawing/2014/main" id="{A8DF7A61-30AD-99D5-9AD3-930D0377ECF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6" name="직사각형 1245">
                            <a:extLst>
                              <a:ext uri="{FF2B5EF4-FFF2-40B4-BE49-F238E27FC236}">
                                <a16:creationId xmlns:a16="http://schemas.microsoft.com/office/drawing/2014/main" id="{9D47B69D-2D97-6267-AAE8-2FE926B9F70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7" name="직사각형 1246">
                            <a:extLst>
                              <a:ext uri="{FF2B5EF4-FFF2-40B4-BE49-F238E27FC236}">
                                <a16:creationId xmlns:a16="http://schemas.microsoft.com/office/drawing/2014/main" id="{F48BEC37-43E2-44A1-20F0-A581746E06B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4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54D7374-9FD7-BDFE-A9A0-30C339610C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9023" t="66342" r="1888" b="27745"/>
                        <a:stretch/>
                      </p:blipFill>
                      <p:spPr bwMode="auto">
                        <a:xfrm>
                          <a:off x="6362907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42" name="그룹 1241">
                          <a:extLst>
                            <a:ext uri="{FF2B5EF4-FFF2-40B4-BE49-F238E27FC236}">
                              <a16:creationId xmlns:a16="http://schemas.microsoft.com/office/drawing/2014/main" id="{B2A12C3F-C9F8-887B-39C1-8EFCDFF93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451912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43" name="이등변 삼각형 1242">
                            <a:extLst>
                              <a:ext uri="{FF2B5EF4-FFF2-40B4-BE49-F238E27FC236}">
                                <a16:creationId xmlns:a16="http://schemas.microsoft.com/office/drawing/2014/main" id="{AF08FBFB-1837-4742-69A6-4500D79666F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44" name="TextBox 1243">
                            <a:extLst>
                              <a:ext uri="{FF2B5EF4-FFF2-40B4-BE49-F238E27FC236}">
                                <a16:creationId xmlns:a16="http://schemas.microsoft.com/office/drawing/2014/main" id="{094EBF80-03C7-2307-BED5-5D70E4CA97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2" name="그룹 1221">
                        <a:extLst>
                          <a:ext uri="{FF2B5EF4-FFF2-40B4-BE49-F238E27FC236}">
                            <a16:creationId xmlns:a16="http://schemas.microsoft.com/office/drawing/2014/main" id="{17B791FA-2313-DA95-CD69-0C0E77C63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94106" y="6252124"/>
                        <a:ext cx="473142" cy="473142"/>
                        <a:chOff x="7331804" y="5200619"/>
                        <a:chExt cx="473142" cy="473142"/>
                      </a:xfrm>
                    </p:grpSpPr>
                    <p:grpSp>
                      <p:nvGrpSpPr>
                        <p:cNvPr id="1232" name="그룹 1231">
                          <a:extLst>
                            <a:ext uri="{FF2B5EF4-FFF2-40B4-BE49-F238E27FC236}">
                              <a16:creationId xmlns:a16="http://schemas.microsoft.com/office/drawing/2014/main" id="{DB07068B-8563-DED9-A2CB-E7AC7F54C1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31804" y="520061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37" name="직사각형 1236">
                            <a:extLst>
                              <a:ext uri="{FF2B5EF4-FFF2-40B4-BE49-F238E27FC236}">
                                <a16:creationId xmlns:a16="http://schemas.microsoft.com/office/drawing/2014/main" id="{5A1416E2-F8AA-D44A-B009-6BF371F1C77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8" name="직사각형 1237">
                            <a:extLst>
                              <a:ext uri="{FF2B5EF4-FFF2-40B4-BE49-F238E27FC236}">
                                <a16:creationId xmlns:a16="http://schemas.microsoft.com/office/drawing/2014/main" id="{A4CB18EC-CE12-1811-8C52-3BF24560B217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9" name="직사각형 1238">
                            <a:extLst>
                              <a:ext uri="{FF2B5EF4-FFF2-40B4-BE49-F238E27FC236}">
                                <a16:creationId xmlns:a16="http://schemas.microsoft.com/office/drawing/2014/main" id="{32E95F4D-6553-E1C4-557B-4906B825172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3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CDC4E21-2DDB-08BC-37BC-0E42D8B8F6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72665" r="30979" b="21422"/>
                        <a:stretch/>
                      </p:blipFill>
                      <p:spPr bwMode="auto">
                        <a:xfrm>
                          <a:off x="7363630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34" name="그룹 1233">
                          <a:extLst>
                            <a:ext uri="{FF2B5EF4-FFF2-40B4-BE49-F238E27FC236}">
                              <a16:creationId xmlns:a16="http://schemas.microsoft.com/office/drawing/2014/main" id="{21F3D791-4D2A-782D-4CEE-A449AAEE27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452689" y="553017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35" name="이등변 삼각형 1234">
                            <a:extLst>
                              <a:ext uri="{FF2B5EF4-FFF2-40B4-BE49-F238E27FC236}">
                                <a16:creationId xmlns:a16="http://schemas.microsoft.com/office/drawing/2014/main" id="{F3655C56-1C0A-86FB-39C5-8836017514D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6" name="TextBox 1235">
                            <a:extLst>
                              <a:ext uri="{FF2B5EF4-FFF2-40B4-BE49-F238E27FC236}">
                                <a16:creationId xmlns:a16="http://schemas.microsoft.com/office/drawing/2014/main" id="{210014EE-1265-A45D-646F-7B7BC668C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36112" y="5104347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223" name="그룹 1222">
                        <a:extLst>
                          <a:ext uri="{FF2B5EF4-FFF2-40B4-BE49-F238E27FC236}">
                            <a16:creationId xmlns:a16="http://schemas.microsoft.com/office/drawing/2014/main" id="{8C8EDDDA-C28A-5848-F5C3-3CF281C8ED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92285" y="6252124"/>
                        <a:ext cx="473142" cy="473142"/>
                        <a:chOff x="6992285" y="6252124"/>
                        <a:chExt cx="473142" cy="473142"/>
                      </a:xfrm>
                    </p:grpSpPr>
                    <p:grpSp>
                      <p:nvGrpSpPr>
                        <p:cNvPr id="1224" name="그룹 1223">
                          <a:extLst>
                            <a:ext uri="{FF2B5EF4-FFF2-40B4-BE49-F238E27FC236}">
                              <a16:creationId xmlns:a16="http://schemas.microsoft.com/office/drawing/2014/main" id="{E27E32D5-79A4-D9A5-B974-BD078598B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92285" y="6252124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29" name="직사각형 1228">
                            <a:extLst>
                              <a:ext uri="{FF2B5EF4-FFF2-40B4-BE49-F238E27FC236}">
                                <a16:creationId xmlns:a16="http://schemas.microsoft.com/office/drawing/2014/main" id="{545FC3B9-0018-93E4-DE81-73782ED9AAD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0" name="직사각형 1229">
                            <a:extLst>
                              <a:ext uri="{FF2B5EF4-FFF2-40B4-BE49-F238E27FC236}">
                                <a16:creationId xmlns:a16="http://schemas.microsoft.com/office/drawing/2014/main" id="{C4CC0AF7-41C6-76B8-95F0-E9E8AD0FE13D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1" name="직사각형 1230">
                            <a:extLst>
                              <a:ext uri="{FF2B5EF4-FFF2-40B4-BE49-F238E27FC236}">
                                <a16:creationId xmlns:a16="http://schemas.microsoft.com/office/drawing/2014/main" id="{DE6DEAA2-30E1-FF17-FE4C-DCB0DA3479F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25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92EF81CF-9303-F5DB-D8DB-D78D5089E5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7024111" y="6285950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26" name="그룹 1225">
                          <a:extLst>
                            <a:ext uri="{FF2B5EF4-FFF2-40B4-BE49-F238E27FC236}">
                              <a16:creationId xmlns:a16="http://schemas.microsoft.com/office/drawing/2014/main" id="{D01CC91F-38D6-2A28-91F8-DD571DD9D4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3170" y="6581682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27" name="이등변 삼각형 1226">
                            <a:extLst>
                              <a:ext uri="{FF2B5EF4-FFF2-40B4-BE49-F238E27FC236}">
                                <a16:creationId xmlns:a16="http://schemas.microsoft.com/office/drawing/2014/main" id="{EBC36876-9D3D-33BD-04E0-071CF595C745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8" name="TextBox 1227">
                            <a:extLst>
                              <a:ext uri="{FF2B5EF4-FFF2-40B4-BE49-F238E27FC236}">
                                <a16:creationId xmlns:a16="http://schemas.microsoft.com/office/drawing/2014/main" id="{294B8E34-333B-E466-4075-11D2DA5BA55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2" name="그룹 1291">
                    <a:extLst>
                      <a:ext uri="{FF2B5EF4-FFF2-40B4-BE49-F238E27FC236}">
                        <a16:creationId xmlns:a16="http://schemas.microsoft.com/office/drawing/2014/main" id="{6380EBEE-CAEC-1BB4-9770-E168B1E1B17A}"/>
                      </a:ext>
                    </a:extLst>
                  </p:cNvPr>
                  <p:cNvGrpSpPr/>
                  <p:nvPr/>
                </p:nvGrpSpPr>
                <p:grpSpPr>
                  <a:xfrm>
                    <a:off x="7056698" y="2875892"/>
                    <a:ext cx="2003509" cy="230832"/>
                    <a:chOff x="7227741" y="2861492"/>
                    <a:chExt cx="2003509" cy="230832"/>
                  </a:xfrm>
                </p:grpSpPr>
                <p:sp>
                  <p:nvSpPr>
                    <p:cNvPr id="1288" name="이등변 삼각형 1287">
                      <a:extLst>
                        <a:ext uri="{FF2B5EF4-FFF2-40B4-BE49-F238E27FC236}">
                          <a16:creationId xmlns:a16="http://schemas.microsoft.com/office/drawing/2014/main" id="{43C51D97-824D-E75C-0B65-D8DDAA4A6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741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9" name="TextBox 1288">
                      <a:extLst>
                        <a:ext uri="{FF2B5EF4-FFF2-40B4-BE49-F238E27FC236}">
                          <a16:creationId xmlns:a16="http://schemas.microsoft.com/office/drawing/2014/main" id="{78A1E355-7EA3-FC24-F53E-F9347CC62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2517" y="2861492"/>
                      <a:ext cx="192873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원거리 마법사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295" name="그룹 1294">
                  <a:extLst>
                    <a:ext uri="{FF2B5EF4-FFF2-40B4-BE49-F238E27FC236}">
                      <a16:creationId xmlns:a16="http://schemas.microsoft.com/office/drawing/2014/main" id="{3DFA1182-0BF2-1863-986E-1BCE6915EA86}"/>
                    </a:ext>
                  </a:extLst>
                </p:cNvPr>
                <p:cNvGrpSpPr/>
                <p:nvPr/>
              </p:nvGrpSpPr>
              <p:grpSpPr>
                <a:xfrm>
                  <a:off x="9498339" y="1805680"/>
                  <a:ext cx="2324950" cy="1301044"/>
                  <a:chOff x="9498339" y="1805680"/>
                  <a:chExt cx="2324950" cy="1301044"/>
                </a:xfrm>
              </p:grpSpPr>
              <p:grpSp>
                <p:nvGrpSpPr>
                  <p:cNvPr id="1145" name="그룹 1144">
                    <a:extLst>
                      <a:ext uri="{FF2B5EF4-FFF2-40B4-BE49-F238E27FC236}">
                        <a16:creationId xmlns:a16="http://schemas.microsoft.com/office/drawing/2014/main" id="{FF489A99-49A1-919A-EF8A-5D1E4B109895}"/>
                      </a:ext>
                    </a:extLst>
                  </p:cNvPr>
                  <p:cNvGrpSpPr/>
                  <p:nvPr/>
                </p:nvGrpSpPr>
                <p:grpSpPr>
                  <a:xfrm>
                    <a:off x="9498339" y="1805680"/>
                    <a:ext cx="2324950" cy="1070212"/>
                    <a:chOff x="8312019" y="5685686"/>
                    <a:chExt cx="2324950" cy="1070212"/>
                  </a:xfrm>
                </p:grpSpPr>
                <p:sp>
                  <p:nvSpPr>
                    <p:cNvPr id="1146" name="직사각형 1145">
                      <a:extLst>
                        <a:ext uri="{FF2B5EF4-FFF2-40B4-BE49-F238E27FC236}">
                          <a16:creationId xmlns:a16="http://schemas.microsoft.com/office/drawing/2014/main" id="{FA5C4F11-3BD1-1D18-40ED-1A3452BAD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2019" y="5685686"/>
                      <a:ext cx="2324950" cy="1070212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 w="3175">
                      <a:solidFill>
                        <a:srgbClr val="FCF5E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47" name="그룹 1146">
                      <a:extLst>
                        <a:ext uri="{FF2B5EF4-FFF2-40B4-BE49-F238E27FC236}">
                          <a16:creationId xmlns:a16="http://schemas.microsoft.com/office/drawing/2014/main" id="{AC297A47-6A11-A1CB-EB09-219B654BE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9056" y="5733231"/>
                      <a:ext cx="2210877" cy="975122"/>
                      <a:chOff x="8369056" y="5733231"/>
                      <a:chExt cx="2210877" cy="975122"/>
                    </a:xfrm>
                  </p:grpSpPr>
                  <p:grpSp>
                    <p:nvGrpSpPr>
                      <p:cNvPr id="1148" name="그룹 1147">
                        <a:extLst>
                          <a:ext uri="{FF2B5EF4-FFF2-40B4-BE49-F238E27FC236}">
                            <a16:creationId xmlns:a16="http://schemas.microsoft.com/office/drawing/2014/main" id="{2CB311F0-55DB-FB5C-6615-570CDBCD96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69056" y="5733231"/>
                        <a:ext cx="473142" cy="473142"/>
                        <a:chOff x="7981704" y="4698639"/>
                        <a:chExt cx="473142" cy="473142"/>
                      </a:xfrm>
                    </p:grpSpPr>
                    <p:grpSp>
                      <p:nvGrpSpPr>
                        <p:cNvPr id="1205" name="그룹 1204">
                          <a:extLst>
                            <a:ext uri="{FF2B5EF4-FFF2-40B4-BE49-F238E27FC236}">
                              <a16:creationId xmlns:a16="http://schemas.microsoft.com/office/drawing/2014/main" id="{A425CB66-892C-451B-D2D4-CD8DE684F9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981704" y="4698639"/>
                          <a:ext cx="473142" cy="473142"/>
                          <a:chOff x="5531601" y="4758401"/>
                          <a:chExt cx="473142" cy="473142"/>
                        </a:xfrm>
                      </p:grpSpPr>
                      <p:sp>
                        <p:nvSpPr>
                          <p:cNvPr id="1210" name="직사각형 1209">
                            <a:extLst>
                              <a:ext uri="{FF2B5EF4-FFF2-40B4-BE49-F238E27FC236}">
                                <a16:creationId xmlns:a16="http://schemas.microsoft.com/office/drawing/2014/main" id="{5156C3FF-23A3-A6E9-5DEA-3EAC9D87240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solidFill>
                            <a:srgbClr val="44474C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1" name="직사각형 1210">
                            <a:extLst>
                              <a:ext uri="{FF2B5EF4-FFF2-40B4-BE49-F238E27FC236}">
                                <a16:creationId xmlns:a16="http://schemas.microsoft.com/office/drawing/2014/main" id="{C4981C6E-AE42-458C-14A6-60DF6EB36E46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67295" y="4794095"/>
                            <a:ext cx="401754" cy="401754"/>
                          </a:xfrm>
                          <a:prstGeom prst="rect">
                            <a:avLst/>
                          </a:prstGeom>
                          <a:solidFill>
                            <a:srgbClr val="1E2126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2" name="직사각형 1211">
                            <a:extLst>
                              <a:ext uri="{FF2B5EF4-FFF2-40B4-BE49-F238E27FC236}">
                                <a16:creationId xmlns:a16="http://schemas.microsoft.com/office/drawing/2014/main" id="{31019D47-F9A2-ACF3-3A07-ED829D4743B1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531601" y="4758401"/>
                            <a:ext cx="473142" cy="473142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1">
                                  <a:alpha val="0"/>
                                </a:schemeClr>
                              </a:gs>
                              <a:gs pos="74000">
                                <a:schemeClr val="tx1">
                                  <a:alpha val="30000"/>
                                </a:schemeClr>
                              </a:gs>
                              <a:gs pos="85000">
                                <a:schemeClr val="tx1">
                                  <a:alpha val="50000"/>
                                </a:schemeClr>
                              </a:gs>
                              <a:gs pos="100000">
                                <a:schemeClr val="tx1">
                                  <a:alpha val="60000"/>
                                </a:schemeClr>
                              </a:gs>
                            </a:gsLst>
                            <a:lin ang="54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</p:grpSp>
                    <p:pic>
                      <p:nvPicPr>
                        <p:cNvPr id="120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5308148-4771-1606-C082-38F5954179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9932" t="34422" r="30979" b="59665"/>
                        <a:stretch/>
                      </p:blipFill>
                      <p:spPr bwMode="auto">
                        <a:xfrm>
                          <a:off x="8013530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7" name="그룹 1206">
                          <a:extLst>
                            <a:ext uri="{FF2B5EF4-FFF2-40B4-BE49-F238E27FC236}">
                              <a16:creationId xmlns:a16="http://schemas.microsoft.com/office/drawing/2014/main" id="{1F3DC96B-D21E-303F-EB65-28AA3586CA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02589" y="5028197"/>
                          <a:ext cx="231373" cy="134904"/>
                          <a:chOff x="5652486" y="5092554"/>
                          <a:chExt cx="231373" cy="134904"/>
                        </a:xfrm>
                      </p:grpSpPr>
                      <p:sp>
                        <p:nvSpPr>
                          <p:cNvPr id="1208" name="이등변 삼각형 1207">
                            <a:extLst>
                              <a:ext uri="{FF2B5EF4-FFF2-40B4-BE49-F238E27FC236}">
                                <a16:creationId xmlns:a16="http://schemas.microsoft.com/office/drawing/2014/main" id="{9E4C4B68-3EE2-5636-FDF2-AC8814A1EAF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5652486" y="5092554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9" name="TextBox 1208">
                            <a:extLst>
                              <a:ext uri="{FF2B5EF4-FFF2-40B4-BE49-F238E27FC236}">
                                <a16:creationId xmlns:a16="http://schemas.microsoft.com/office/drawing/2014/main" id="{6E0914D5-C688-F04C-18AB-C1253130E8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724089" y="5104347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Q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49" name="그룹 1148">
                        <a:extLst>
                          <a:ext uri="{FF2B5EF4-FFF2-40B4-BE49-F238E27FC236}">
                            <a16:creationId xmlns:a16="http://schemas.microsoft.com/office/drawing/2014/main" id="{6B67F2B0-9CDE-D8A9-8614-74A7783211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69443" y="5733231"/>
                        <a:ext cx="473142" cy="473142"/>
                        <a:chOff x="8482091" y="4698639"/>
                        <a:chExt cx="473142" cy="473142"/>
                      </a:xfrm>
                    </p:grpSpPr>
                    <p:sp>
                      <p:nvSpPr>
                        <p:cNvPr id="1198" name="직사각형 1197">
                          <a:extLst>
                            <a:ext uri="{FF2B5EF4-FFF2-40B4-BE49-F238E27FC236}">
                              <a16:creationId xmlns:a16="http://schemas.microsoft.com/office/drawing/2014/main" id="{555C5935-B36B-6D90-300A-95A8CBDC2BE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9" name="직사각형 1198">
                          <a:extLst>
                            <a:ext uri="{FF2B5EF4-FFF2-40B4-BE49-F238E27FC236}">
                              <a16:creationId xmlns:a16="http://schemas.microsoft.com/office/drawing/2014/main" id="{8131B966-2433-D5F6-EA08-6ECB8CBB2C4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517785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0" name="직사각형 1199">
                          <a:extLst>
                            <a:ext uri="{FF2B5EF4-FFF2-40B4-BE49-F238E27FC236}">
                              <a16:creationId xmlns:a16="http://schemas.microsoft.com/office/drawing/2014/main" id="{DE4000DF-0195-8035-5ED2-BC2DAE52C6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482091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01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081BBAA2-FDD8-84E3-F7F2-12310BB92A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532" t="34459" r="50379" b="59628"/>
                        <a:stretch/>
                      </p:blipFill>
                      <p:spPr bwMode="auto">
                        <a:xfrm>
                          <a:off x="8513917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02" name="그룹 1201">
                          <a:extLst>
                            <a:ext uri="{FF2B5EF4-FFF2-40B4-BE49-F238E27FC236}">
                              <a16:creationId xmlns:a16="http://schemas.microsoft.com/office/drawing/2014/main" id="{BCC29724-5A0A-C2DB-CE64-99E9C0BD74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2976" y="5028197"/>
                          <a:ext cx="231373" cy="134904"/>
                          <a:chOff x="8713573" y="5028197"/>
                          <a:chExt cx="231373" cy="134904"/>
                        </a:xfrm>
                      </p:grpSpPr>
                      <p:sp>
                        <p:nvSpPr>
                          <p:cNvPr id="1203" name="이등변 삼각형 1202">
                            <a:extLst>
                              <a:ext uri="{FF2B5EF4-FFF2-40B4-BE49-F238E27FC236}">
                                <a16:creationId xmlns:a16="http://schemas.microsoft.com/office/drawing/2014/main" id="{ECBFB543-710D-6E00-2A2C-E5434951F92B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713573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204" name="TextBox 1203">
                            <a:extLst>
                              <a:ext uri="{FF2B5EF4-FFF2-40B4-BE49-F238E27FC236}">
                                <a16:creationId xmlns:a16="http://schemas.microsoft.com/office/drawing/2014/main" id="{E4A20361-C700-2921-564F-2CFF532CA9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69948" y="5039990"/>
                            <a:ext cx="118623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W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0" name="그룹 1149">
                        <a:extLst>
                          <a:ext uri="{FF2B5EF4-FFF2-40B4-BE49-F238E27FC236}">
                            <a16:creationId xmlns:a16="http://schemas.microsoft.com/office/drawing/2014/main" id="{9DBA7FD5-A53B-B640-F80E-DBEB0B2597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68399" y="5733231"/>
                        <a:ext cx="473142" cy="473142"/>
                        <a:chOff x="8981047" y="4698639"/>
                        <a:chExt cx="473142" cy="473142"/>
                      </a:xfrm>
                    </p:grpSpPr>
                    <p:sp>
                      <p:nvSpPr>
                        <p:cNvPr id="1191" name="직사각형 1190">
                          <a:extLst>
                            <a:ext uri="{FF2B5EF4-FFF2-40B4-BE49-F238E27FC236}">
                              <a16:creationId xmlns:a16="http://schemas.microsoft.com/office/drawing/2014/main" id="{5E2D7A54-8C64-3AD6-2C9C-1363337CC0D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2" name="직사각형 1191">
                          <a:extLst>
                            <a:ext uri="{FF2B5EF4-FFF2-40B4-BE49-F238E27FC236}">
                              <a16:creationId xmlns:a16="http://schemas.microsoft.com/office/drawing/2014/main" id="{7FE78912-1D43-21E2-0273-6391FC33A8E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016741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93" name="직사각형 1192">
                          <a:extLst>
                            <a:ext uri="{FF2B5EF4-FFF2-40B4-BE49-F238E27FC236}">
                              <a16:creationId xmlns:a16="http://schemas.microsoft.com/office/drawing/2014/main" id="{CB0F292F-1FF2-EAFE-75CF-80B64F01978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981047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94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E147F7F7-3168-0BF8-8F99-53B61BE0E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783" t="34459" r="60128" b="59628"/>
                        <a:stretch/>
                      </p:blipFill>
                      <p:spPr bwMode="auto">
                        <a:xfrm>
                          <a:off x="9012873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95" name="그룹 1194">
                          <a:extLst>
                            <a:ext uri="{FF2B5EF4-FFF2-40B4-BE49-F238E27FC236}">
                              <a16:creationId xmlns:a16="http://schemas.microsoft.com/office/drawing/2014/main" id="{E3E133B4-5548-BC8A-A1E4-1A85E0DF9B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01932" y="5028197"/>
                          <a:ext cx="231373" cy="134904"/>
                          <a:chOff x="9212529" y="5028197"/>
                          <a:chExt cx="231373" cy="134904"/>
                        </a:xfrm>
                      </p:grpSpPr>
                      <p:sp>
                        <p:nvSpPr>
                          <p:cNvPr id="1196" name="이등변 삼각형 1195">
                            <a:extLst>
                              <a:ext uri="{FF2B5EF4-FFF2-40B4-BE49-F238E27FC236}">
                                <a16:creationId xmlns:a16="http://schemas.microsoft.com/office/drawing/2014/main" id="{03B7ACE2-D7AD-8AC4-EC81-7F12C627C4B8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212529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7" name="TextBox 1196">
                            <a:extLst>
                              <a:ext uri="{FF2B5EF4-FFF2-40B4-BE49-F238E27FC236}">
                                <a16:creationId xmlns:a16="http://schemas.microsoft.com/office/drawing/2014/main" id="{0517D9E4-DF70-D0AD-2252-9243C29F48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94552" y="5039990"/>
                            <a:ext cx="6732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E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851A53FE-978D-1C96-51FC-7DF9AFCE88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70220" y="5733231"/>
                        <a:ext cx="473142" cy="473142"/>
                        <a:chOff x="9482868" y="4698639"/>
                        <a:chExt cx="473142" cy="473142"/>
                      </a:xfrm>
                    </p:grpSpPr>
                    <p:sp>
                      <p:nvSpPr>
                        <p:cNvPr id="1184" name="직사각형 1183">
                          <a:extLst>
                            <a:ext uri="{FF2B5EF4-FFF2-40B4-BE49-F238E27FC236}">
                              <a16:creationId xmlns:a16="http://schemas.microsoft.com/office/drawing/2014/main" id="{D36BB148-3F0C-345B-7616-C158DCACAF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5" name="직사각형 1184">
                          <a:extLst>
                            <a:ext uri="{FF2B5EF4-FFF2-40B4-BE49-F238E27FC236}">
                              <a16:creationId xmlns:a16="http://schemas.microsoft.com/office/drawing/2014/main" id="{CB9D124F-F850-94F4-608C-A3A7386B0C1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518562" y="473433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86" name="직사각형 1185">
                          <a:extLst>
                            <a:ext uri="{FF2B5EF4-FFF2-40B4-BE49-F238E27FC236}">
                              <a16:creationId xmlns:a16="http://schemas.microsoft.com/office/drawing/2014/main" id="{4CED6E66-FC1F-D37E-F7E9-8BF897905A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482868" y="469863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7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3DA5E209-DC09-3F0D-EEFE-D3C734145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810" t="40805" r="21101" b="53282"/>
                        <a:stretch/>
                      </p:blipFill>
                      <p:spPr bwMode="auto">
                        <a:xfrm>
                          <a:off x="9514694" y="473246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8" name="그룹 1187">
                          <a:extLst>
                            <a:ext uri="{FF2B5EF4-FFF2-40B4-BE49-F238E27FC236}">
                              <a16:creationId xmlns:a16="http://schemas.microsoft.com/office/drawing/2014/main" id="{215D1425-ABCA-5905-0152-EC02D040B4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03753" y="5028197"/>
                          <a:ext cx="231373" cy="134904"/>
                          <a:chOff x="9714350" y="5028197"/>
                          <a:chExt cx="231373" cy="134904"/>
                        </a:xfrm>
                      </p:grpSpPr>
                      <p:sp>
                        <p:nvSpPr>
                          <p:cNvPr id="1189" name="이등변 삼각형 1188">
                            <a:extLst>
                              <a:ext uri="{FF2B5EF4-FFF2-40B4-BE49-F238E27FC236}">
                                <a16:creationId xmlns:a16="http://schemas.microsoft.com/office/drawing/2014/main" id="{CE153AA2-9642-3BD3-A5B6-7C92BB4FD32F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714350" y="502819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90" name="TextBox 1189">
                            <a:extLst>
                              <a:ext uri="{FF2B5EF4-FFF2-40B4-BE49-F238E27FC236}">
                                <a16:creationId xmlns:a16="http://schemas.microsoft.com/office/drawing/2014/main" id="{3E0352E7-2F28-BEB8-0F9B-8A1FCACB2A5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93167" y="5039990"/>
                            <a:ext cx="73738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2" name="그룹 1151">
                        <a:extLst>
                          <a:ext uri="{FF2B5EF4-FFF2-40B4-BE49-F238E27FC236}">
                            <a16:creationId xmlns:a16="http://schemas.microsoft.com/office/drawing/2014/main" id="{AB946610-EE0E-E238-F787-6180971DDD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06068" y="6235211"/>
                        <a:ext cx="473142" cy="473142"/>
                        <a:chOff x="8718716" y="5200619"/>
                        <a:chExt cx="473142" cy="473142"/>
                      </a:xfrm>
                    </p:grpSpPr>
                    <p:sp>
                      <p:nvSpPr>
                        <p:cNvPr id="1177" name="직사각형 1176">
                          <a:extLst>
                            <a:ext uri="{FF2B5EF4-FFF2-40B4-BE49-F238E27FC236}">
                              <a16:creationId xmlns:a16="http://schemas.microsoft.com/office/drawing/2014/main" id="{D5674D4F-E589-2003-7736-625E82FE1D8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8" name="직사각형 1177">
                          <a:extLst>
                            <a:ext uri="{FF2B5EF4-FFF2-40B4-BE49-F238E27FC236}">
                              <a16:creationId xmlns:a16="http://schemas.microsoft.com/office/drawing/2014/main" id="{965014C0-4354-EAD7-9032-8A51C7F3B7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54410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9" name="직사각형 1178">
                          <a:extLst>
                            <a:ext uri="{FF2B5EF4-FFF2-40B4-BE49-F238E27FC236}">
                              <a16:creationId xmlns:a16="http://schemas.microsoft.com/office/drawing/2014/main" id="{AB347D2E-92F5-DC6E-7986-364709DBFBF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718716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80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806210B0-EA93-BCDE-C81F-1078675119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527" t="40830" r="79384" b="53257"/>
                        <a:stretch/>
                      </p:blipFill>
                      <p:spPr bwMode="auto">
                        <a:xfrm>
                          <a:off x="8750542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81" name="그룹 1180">
                          <a:extLst>
                            <a:ext uri="{FF2B5EF4-FFF2-40B4-BE49-F238E27FC236}">
                              <a16:creationId xmlns:a16="http://schemas.microsoft.com/office/drawing/2014/main" id="{6E2DBEC5-2A12-C841-A58C-2D3671A76A3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39547" y="5530177"/>
                          <a:ext cx="231373" cy="134904"/>
                          <a:chOff x="8950144" y="5530177"/>
                          <a:chExt cx="231373" cy="134904"/>
                        </a:xfrm>
                      </p:grpSpPr>
                      <p:sp>
                        <p:nvSpPr>
                          <p:cNvPr id="1182" name="이등변 삼각형 1181">
                            <a:extLst>
                              <a:ext uri="{FF2B5EF4-FFF2-40B4-BE49-F238E27FC236}">
                                <a16:creationId xmlns:a16="http://schemas.microsoft.com/office/drawing/2014/main" id="{55B7C7FF-ACED-7DE4-9056-3CE57894C3A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950144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83" name="TextBox 1182">
                            <a:extLst>
                              <a:ext uri="{FF2B5EF4-FFF2-40B4-BE49-F238E27FC236}">
                                <a16:creationId xmlns:a16="http://schemas.microsoft.com/office/drawing/2014/main" id="{DC9CB3D3-13EF-3483-A3BD-177970A696A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033770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3" name="그룹 1152">
                        <a:extLst>
                          <a:ext uri="{FF2B5EF4-FFF2-40B4-BE49-F238E27FC236}">
                            <a16:creationId xmlns:a16="http://schemas.microsoft.com/office/drawing/2014/main" id="{B0F27DC5-2288-B03E-567F-A7A6A56AE4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04970" y="6235211"/>
                        <a:ext cx="473142" cy="473142"/>
                        <a:chOff x="9217618" y="5200619"/>
                        <a:chExt cx="473142" cy="473142"/>
                      </a:xfrm>
                    </p:grpSpPr>
                    <p:sp>
                      <p:nvSpPr>
                        <p:cNvPr id="1170" name="직사각형 1169">
                          <a:extLst>
                            <a:ext uri="{FF2B5EF4-FFF2-40B4-BE49-F238E27FC236}">
                              <a16:creationId xmlns:a16="http://schemas.microsoft.com/office/drawing/2014/main" id="{6ADB139F-9BBF-6E6B-31FE-A1A0B26F58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1" name="직사각형 1170">
                          <a:extLst>
                            <a:ext uri="{FF2B5EF4-FFF2-40B4-BE49-F238E27FC236}">
                              <a16:creationId xmlns:a16="http://schemas.microsoft.com/office/drawing/2014/main" id="{341A8287-1A18-C1E6-5121-5B4456CC92B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53312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72" name="직사각형 1171">
                          <a:extLst>
                            <a:ext uri="{FF2B5EF4-FFF2-40B4-BE49-F238E27FC236}">
                              <a16:creationId xmlns:a16="http://schemas.microsoft.com/office/drawing/2014/main" id="{AC4EFD89-691B-62D6-5A3D-11A1D35F9F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217618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73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5B5DDEB1-A04D-C80C-AC28-8291074973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243" t="34407" r="69668" b="59680"/>
                        <a:stretch/>
                      </p:blipFill>
                      <p:spPr bwMode="auto">
                        <a:xfrm>
                          <a:off x="9249444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74" name="그룹 1173">
                          <a:extLst>
                            <a:ext uri="{FF2B5EF4-FFF2-40B4-BE49-F238E27FC236}">
                              <a16:creationId xmlns:a16="http://schemas.microsoft.com/office/drawing/2014/main" id="{CABBA651-8517-FD4D-FDD9-9CD7A6148B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38503" y="5530177"/>
                          <a:ext cx="231373" cy="134904"/>
                          <a:chOff x="9449100" y="5530177"/>
                          <a:chExt cx="231373" cy="134904"/>
                        </a:xfrm>
                      </p:grpSpPr>
                      <p:sp>
                        <p:nvSpPr>
                          <p:cNvPr id="1175" name="이등변 삼각형 1174">
                            <a:extLst>
                              <a:ext uri="{FF2B5EF4-FFF2-40B4-BE49-F238E27FC236}">
                                <a16:creationId xmlns:a16="http://schemas.microsoft.com/office/drawing/2014/main" id="{EB2FA9B5-68A8-A8D0-A028-4299F00604C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449100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76" name="TextBox 1175">
                            <a:extLst>
                              <a:ext uri="{FF2B5EF4-FFF2-40B4-BE49-F238E27FC236}">
                                <a16:creationId xmlns:a16="http://schemas.microsoft.com/office/drawing/2014/main" id="{A8D7AFA1-247B-E100-48D3-1E22B44119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20703" y="5541970"/>
                            <a:ext cx="88166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D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4" name="그룹 1153">
                        <a:extLst>
                          <a:ext uri="{FF2B5EF4-FFF2-40B4-BE49-F238E27FC236}">
                            <a16:creationId xmlns:a16="http://schemas.microsoft.com/office/drawing/2014/main" id="{B1AE8CE5-B12A-D9A0-7AC9-661A334C24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06791" y="6235211"/>
                        <a:ext cx="473142" cy="473142"/>
                        <a:chOff x="9719439" y="5200619"/>
                        <a:chExt cx="473142" cy="473142"/>
                      </a:xfrm>
                    </p:grpSpPr>
                    <p:sp>
                      <p:nvSpPr>
                        <p:cNvPr id="1163" name="직사각형 1162">
                          <a:extLst>
                            <a:ext uri="{FF2B5EF4-FFF2-40B4-BE49-F238E27FC236}">
                              <a16:creationId xmlns:a16="http://schemas.microsoft.com/office/drawing/2014/main" id="{0628F2C8-A603-6926-5F15-15218A88CB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4" name="직사각형 1163">
                          <a:extLst>
                            <a:ext uri="{FF2B5EF4-FFF2-40B4-BE49-F238E27FC236}">
                              <a16:creationId xmlns:a16="http://schemas.microsoft.com/office/drawing/2014/main" id="{AABD6C6B-13CD-BEF3-D506-8E51595F64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55133" y="5236313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65" name="직사각형 1164">
                          <a:extLst>
                            <a:ext uri="{FF2B5EF4-FFF2-40B4-BE49-F238E27FC236}">
                              <a16:creationId xmlns:a16="http://schemas.microsoft.com/office/drawing/2014/main" id="{F3F0C33A-E24E-9623-C5BF-6896B4EAEAA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9719439" y="5200619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66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68B9F2D2-5F18-455B-D569-D238ED0DB8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0462" t="47044" r="40449" b="47044"/>
                        <a:stretch/>
                      </p:blipFill>
                      <p:spPr bwMode="auto">
                        <a:xfrm>
                          <a:off x="9751265" y="5234445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7" name="그룹 1166">
                          <a:extLst>
                            <a:ext uri="{FF2B5EF4-FFF2-40B4-BE49-F238E27FC236}">
                              <a16:creationId xmlns:a16="http://schemas.microsoft.com/office/drawing/2014/main" id="{D62B3DC7-DC53-96BD-3D5E-BBB42A9D41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40324" y="5530177"/>
                          <a:ext cx="231373" cy="134904"/>
                          <a:chOff x="9950921" y="5530177"/>
                          <a:chExt cx="231373" cy="134904"/>
                        </a:xfrm>
                      </p:grpSpPr>
                      <p:sp>
                        <p:nvSpPr>
                          <p:cNvPr id="1168" name="이등변 삼각형 1167">
                            <a:extLst>
                              <a:ext uri="{FF2B5EF4-FFF2-40B4-BE49-F238E27FC236}">
                                <a16:creationId xmlns:a16="http://schemas.microsoft.com/office/drawing/2014/main" id="{CBA6561E-93D4-3DFC-3DDB-3E2E1C5D01C3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9950921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9" name="TextBox 1168">
                            <a:extLst>
                              <a:ext uri="{FF2B5EF4-FFF2-40B4-BE49-F238E27FC236}">
                                <a16:creationId xmlns:a16="http://schemas.microsoft.com/office/drawing/2014/main" id="{F7F058BA-CAF7-C473-8096-F9E9216DC1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34547" y="5541970"/>
                            <a:ext cx="64120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F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155" name="그룹 1154">
                        <a:extLst>
                          <a:ext uri="{FF2B5EF4-FFF2-40B4-BE49-F238E27FC236}">
                            <a16:creationId xmlns:a16="http://schemas.microsoft.com/office/drawing/2014/main" id="{FF9B19BE-303D-BEE6-23A8-6C3899A890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05627" y="6235211"/>
                        <a:ext cx="473142" cy="473142"/>
                        <a:chOff x="8605627" y="6235211"/>
                        <a:chExt cx="473142" cy="473142"/>
                      </a:xfrm>
                    </p:grpSpPr>
                    <p:sp>
                      <p:nvSpPr>
                        <p:cNvPr id="1156" name="직사각형 1155">
                          <a:extLst>
                            <a:ext uri="{FF2B5EF4-FFF2-40B4-BE49-F238E27FC236}">
                              <a16:creationId xmlns:a16="http://schemas.microsoft.com/office/drawing/2014/main" id="{F204C1D6-0D73-CEFA-65DA-56433B6EF1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solidFill>
                          <a:srgbClr val="44474C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7" name="직사각형 1156">
                          <a:extLst>
                            <a:ext uri="{FF2B5EF4-FFF2-40B4-BE49-F238E27FC236}">
                              <a16:creationId xmlns:a16="http://schemas.microsoft.com/office/drawing/2014/main" id="{9B20FA04-75AC-48D5-9046-7594275DDF0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41321" y="6270905"/>
                          <a:ext cx="401754" cy="401754"/>
                        </a:xfrm>
                        <a:prstGeom prst="rect">
                          <a:avLst/>
                        </a:prstGeom>
                        <a:solidFill>
                          <a:srgbClr val="1E2126"/>
                        </a:solidFill>
                        <a:ln w="3175"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58" name="직사각형 1157">
                          <a:extLst>
                            <a:ext uri="{FF2B5EF4-FFF2-40B4-BE49-F238E27FC236}">
                              <a16:creationId xmlns:a16="http://schemas.microsoft.com/office/drawing/2014/main" id="{A1A1F7A3-E81F-3AB8-92D6-C426A3892FE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605627" y="6235211"/>
                          <a:ext cx="473142" cy="473142"/>
                        </a:xfrm>
                        <a:prstGeom prst="rect">
                          <a:avLst/>
                        </a:prstGeom>
                        <a:gradFill flip="none" rotWithShape="1">
                          <a:gsLst>
                            <a:gs pos="0">
                              <a:schemeClr val="tx1">
                                <a:alpha val="0"/>
                              </a:schemeClr>
                            </a:gs>
                            <a:gs pos="74000">
                              <a:schemeClr val="tx1">
                                <a:alpha val="30000"/>
                              </a:schemeClr>
                            </a:gs>
                            <a:gs pos="85000">
                              <a:schemeClr val="tx1">
                                <a:alpha val="50000"/>
                              </a:schemeClr>
                            </a:gs>
                            <a:gs pos="100000">
                              <a:schemeClr val="tx1">
                                <a:alpha val="60000"/>
                              </a:schemeClr>
                            </a:gs>
                          </a:gsLst>
                          <a:lin ang="540000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159" name="Picture 4" descr="RPG Skills Icons 02 - Miscellaneous Game Assets">
                          <a:extLst>
                            <a:ext uri="{FF2B5EF4-FFF2-40B4-BE49-F238E27FC236}">
                              <a16:creationId xmlns:a16="http://schemas.microsoft.com/office/drawing/2014/main" id="{42DF5498-5FE3-9590-3A55-C039790FE7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1047" t="79145" r="69864" b="14942"/>
                        <a:stretch/>
                      </p:blipFill>
                      <p:spPr bwMode="auto">
                        <a:xfrm>
                          <a:off x="8637453" y="6269037"/>
                          <a:ext cx="409490" cy="405491"/>
                        </a:xfrm>
                        <a:prstGeom prst="rect">
                          <a:avLst/>
                        </a:prstGeom>
                        <a:noFill/>
                        <a:effectLst>
                          <a:softEdge rad="38100"/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160" name="그룹 1159">
                          <a:extLst>
                            <a:ext uri="{FF2B5EF4-FFF2-40B4-BE49-F238E27FC236}">
                              <a16:creationId xmlns:a16="http://schemas.microsoft.com/office/drawing/2014/main" id="{13B39C05-66A6-954B-0088-4565FB110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26512" y="6564769"/>
                          <a:ext cx="231373" cy="134904"/>
                          <a:chOff x="8449757" y="5530177"/>
                          <a:chExt cx="231373" cy="134904"/>
                        </a:xfrm>
                      </p:grpSpPr>
                      <p:sp>
                        <p:nvSpPr>
                          <p:cNvPr id="1161" name="이등변 삼각형 1160">
                            <a:extLst>
                              <a:ext uri="{FF2B5EF4-FFF2-40B4-BE49-F238E27FC236}">
                                <a16:creationId xmlns:a16="http://schemas.microsoft.com/office/drawing/2014/main" id="{1995A846-21C1-D653-2CFD-9B82CD2CD302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>
                          <a:xfrm>
                            <a:off x="8449757" y="5530177"/>
                            <a:ext cx="231373" cy="126672"/>
                          </a:xfrm>
                          <a:prstGeom prst="triangle">
                            <a:avLst/>
                          </a:prstGeom>
                          <a:solidFill>
                            <a:srgbClr val="1F2123"/>
                          </a:solidFill>
                          <a:ln w="31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1162" name="TextBox 1161">
                            <a:extLst>
                              <a:ext uri="{FF2B5EF4-FFF2-40B4-BE49-F238E27FC236}">
                                <a16:creationId xmlns:a16="http://schemas.microsoft.com/office/drawing/2014/main" id="{1124EC3D-ACFA-C4B1-1DA1-164B35AF31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27772" y="5541970"/>
                            <a:ext cx="75342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 anchorCtr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페이퍼로지 5 Medium" pitchFamily="2" charset="-127"/>
                                <a:ea typeface="페이퍼로지 5 Medium" pitchFamily="2" charset="-127"/>
                                <a:cs typeface="Pretendard Variable Medium" panose="02000003000000020004" pitchFamily="2" charset="-127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293" name="그룹 1292">
                    <a:extLst>
                      <a:ext uri="{FF2B5EF4-FFF2-40B4-BE49-F238E27FC236}">
                        <a16:creationId xmlns:a16="http://schemas.microsoft.com/office/drawing/2014/main" id="{120EB64B-2CDA-B184-64C9-2EDE68186CCD}"/>
                      </a:ext>
                    </a:extLst>
                  </p:cNvPr>
                  <p:cNvGrpSpPr/>
                  <p:nvPr/>
                </p:nvGrpSpPr>
                <p:grpSpPr>
                  <a:xfrm>
                    <a:off x="9709554" y="2875892"/>
                    <a:ext cx="1902520" cy="230832"/>
                    <a:chOff x="9890695" y="2861492"/>
                    <a:chExt cx="1902520" cy="230832"/>
                  </a:xfrm>
                </p:grpSpPr>
                <p:sp>
                  <p:nvSpPr>
                    <p:cNvPr id="1290" name="이등변 삼각형 1289">
                      <a:extLst>
                        <a:ext uri="{FF2B5EF4-FFF2-40B4-BE49-F238E27FC236}">
                          <a16:creationId xmlns:a16="http://schemas.microsoft.com/office/drawing/2014/main" id="{9F3DF2C7-B7AB-E60D-0E57-A8E1C5B78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90695" y="2934197"/>
                      <a:ext cx="91522" cy="78898"/>
                    </a:xfrm>
                    <a:prstGeom prst="triangle">
                      <a:avLst/>
                    </a:prstGeom>
                    <a:solidFill>
                      <a:srgbClr val="F2784B"/>
                    </a:solidFill>
                    <a:ln w="6350">
                      <a:solidFill>
                        <a:srgbClr val="8C1B1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1" name="TextBox 1290">
                      <a:extLst>
                        <a:ext uri="{FF2B5EF4-FFF2-40B4-BE49-F238E27FC236}">
                          <a16:creationId xmlns:a16="http://schemas.microsoft.com/office/drawing/2014/main" id="{DA283F4A-1CA8-B32F-6474-3CB03FE31E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5471" y="2861492"/>
                      <a:ext cx="182774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r>
                        <a:rPr lang="ko-KR" altLang="en-US" sz="900" dirty="0"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근거리 전사 스타일의 스킬 구성 예시</a:t>
                      </a:r>
                      <a:endPara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D05911C-9FE2-BF7D-0F87-28C87BD0AB6C}"/>
                  </a:ext>
                </a:extLst>
              </p:cNvPr>
              <p:cNvGrpSpPr/>
              <p:nvPr/>
            </p:nvGrpSpPr>
            <p:grpSpPr>
              <a:xfrm>
                <a:off x="6870928" y="3471369"/>
                <a:ext cx="4934991" cy="1838601"/>
                <a:chOff x="6909793" y="3471369"/>
                <a:chExt cx="4934991" cy="1838601"/>
              </a:xfrm>
            </p:grpSpPr>
            <p:grpSp>
              <p:nvGrpSpPr>
                <p:cNvPr id="1345" name="그룹 1344">
                  <a:extLst>
                    <a:ext uri="{FF2B5EF4-FFF2-40B4-BE49-F238E27FC236}">
                      <a16:creationId xmlns:a16="http://schemas.microsoft.com/office/drawing/2014/main" id="{ACF64E3D-C9FD-762E-9A07-2CD0B270A880}"/>
                    </a:ext>
                  </a:extLst>
                </p:cNvPr>
                <p:cNvGrpSpPr/>
                <p:nvPr/>
              </p:nvGrpSpPr>
              <p:grpSpPr>
                <a:xfrm>
                  <a:off x="6909793" y="3471369"/>
                  <a:ext cx="4934991" cy="1565957"/>
                  <a:chOff x="6825507" y="3565651"/>
                  <a:chExt cx="4934991" cy="1565957"/>
                </a:xfrm>
              </p:grpSpPr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7322957E-EE90-7F8B-AEDD-BA9227B573A7}"/>
                      </a:ext>
                    </a:extLst>
                  </p:cNvPr>
                  <p:cNvSpPr/>
                  <p:nvPr/>
                </p:nvSpPr>
                <p:spPr>
                  <a:xfrm>
                    <a:off x="6825507" y="3565651"/>
                    <a:ext cx="4934991" cy="1565957"/>
                  </a:xfrm>
                  <a:prstGeom prst="rect">
                    <a:avLst/>
                  </a:prstGeom>
                  <a:solidFill>
                    <a:srgbClr val="F2F2F2"/>
                  </a:solidFill>
                  <a:ln w="3175">
                    <a:solidFill>
                      <a:srgbClr val="FCF5E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44" name="그룹 1343">
                    <a:extLst>
                      <a:ext uri="{FF2B5EF4-FFF2-40B4-BE49-F238E27FC236}">
                        <a16:creationId xmlns:a16="http://schemas.microsoft.com/office/drawing/2014/main" id="{284A409D-C331-7E07-8C6A-07961EE20D7A}"/>
                      </a:ext>
                    </a:extLst>
                  </p:cNvPr>
                  <p:cNvGrpSpPr/>
                  <p:nvPr/>
                </p:nvGrpSpPr>
                <p:grpSpPr>
                  <a:xfrm>
                    <a:off x="6902894" y="3644001"/>
                    <a:ext cx="4780217" cy="1409256"/>
                    <a:chOff x="6872299" y="3607982"/>
                    <a:chExt cx="4780217" cy="1409256"/>
                  </a:xfrm>
                </p:grpSpPr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id="{9DECD429-7281-1BFA-E0F3-19B3FB23DB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60012" y="3607982"/>
                      <a:ext cx="3204791" cy="1409256"/>
                      <a:chOff x="7684189" y="3607982"/>
                      <a:chExt cx="3204791" cy="1409256"/>
                    </a:xfrm>
                  </p:grpSpPr>
                  <p:sp>
                    <p:nvSpPr>
                      <p:cNvPr id="1319" name="직사각형 1318">
                        <a:extLst>
                          <a:ext uri="{FF2B5EF4-FFF2-40B4-BE49-F238E27FC236}">
                            <a16:creationId xmlns:a16="http://schemas.microsoft.com/office/drawing/2014/main" id="{66817FD3-338A-48E7-80D6-F809A72B2F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84189" y="3607982"/>
                        <a:ext cx="3204791" cy="14092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309" name="그룹 1308">
                        <a:extLst>
                          <a:ext uri="{FF2B5EF4-FFF2-40B4-BE49-F238E27FC236}">
                            <a16:creationId xmlns:a16="http://schemas.microsoft.com/office/drawing/2014/main" id="{9967B8D4-E107-66FF-C71A-A4962E6C8E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17905" y="3614403"/>
                        <a:ext cx="2537358" cy="499014"/>
                        <a:chOff x="8007566" y="3419640"/>
                        <a:chExt cx="2537358" cy="499014"/>
                      </a:xfrm>
                    </p:grpSpPr>
                    <p:cxnSp>
                      <p:nvCxnSpPr>
                        <p:cNvPr id="1303" name="직선 연결선 1302">
                          <a:extLst>
                            <a:ext uri="{FF2B5EF4-FFF2-40B4-BE49-F238E27FC236}">
                              <a16:creationId xmlns:a16="http://schemas.microsoft.com/office/drawing/2014/main" id="{3ED2EDB6-CDAD-C099-E641-CD0045BF2B2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007566" y="3669147"/>
                          <a:ext cx="2537358" cy="0"/>
                        </a:xfrm>
                        <a:prstGeom prst="line">
                          <a:avLst/>
                        </a:prstGeom>
                        <a:ln w="3175">
                          <a:solidFill>
                            <a:srgbClr val="272B2F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1301" name="Picture 4">
                          <a:extLst>
                            <a:ext uri="{FF2B5EF4-FFF2-40B4-BE49-F238E27FC236}">
                              <a16:creationId xmlns:a16="http://schemas.microsoft.com/office/drawing/2014/main" id="{0EAB59B5-8DBF-4872-5978-73DC16583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8345" t="49361" r="4322" b="6980"/>
                        <a:stretch/>
                      </p:blipFill>
                      <p:spPr bwMode="auto">
                        <a:xfrm>
                          <a:off x="9041930" y="3419640"/>
                          <a:ext cx="468630" cy="4990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327" name="그룹 1326">
                        <a:extLst>
                          <a:ext uri="{FF2B5EF4-FFF2-40B4-BE49-F238E27FC236}">
                            <a16:creationId xmlns:a16="http://schemas.microsoft.com/office/drawing/2014/main" id="{82D4C764-C732-4223-9D90-DA9BE08860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04783" y="4095783"/>
                        <a:ext cx="1563603" cy="768656"/>
                        <a:chOff x="8511452" y="4203736"/>
                        <a:chExt cx="1563603" cy="768656"/>
                      </a:xfrm>
                    </p:grpSpPr>
                    <p:grpSp>
                      <p:nvGrpSpPr>
                        <p:cNvPr id="1325" name="그룹 1324">
                          <a:extLst>
                            <a:ext uri="{FF2B5EF4-FFF2-40B4-BE49-F238E27FC236}">
                              <a16:creationId xmlns:a16="http://schemas.microsoft.com/office/drawing/2014/main" id="{B77D644F-9510-0328-374F-200918111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08873" y="4203736"/>
                          <a:ext cx="566182" cy="768656"/>
                          <a:chOff x="9508873" y="4175561"/>
                          <a:chExt cx="566182" cy="768656"/>
                        </a:xfrm>
                      </p:grpSpPr>
                      <p:pic>
                        <p:nvPicPr>
                          <p:cNvPr id="1298" name="그림 1297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CBB16B80-A59F-18DC-8CCF-A7D7862A4FE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541193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1" name="TextBox 1320">
                            <a:extLst>
                              <a:ext uri="{FF2B5EF4-FFF2-40B4-BE49-F238E27FC236}">
                                <a16:creationId xmlns:a16="http://schemas.microsoft.com/office/drawing/2014/main" id="{3D9D980A-DA02-F00E-AE64-F3AF1AABCE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508873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상승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3" name="TextBox 1322">
                            <a:extLst>
                              <a:ext uri="{FF2B5EF4-FFF2-40B4-BE49-F238E27FC236}">
                                <a16:creationId xmlns:a16="http://schemas.microsoft.com/office/drawing/2014/main" id="{2935E13F-931D-F713-C46D-2089E01B0C3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700593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  <p:grpSp>
                      <p:nvGrpSpPr>
                        <p:cNvPr id="1326" name="그룹 1325">
                          <a:extLst>
                            <a:ext uri="{FF2B5EF4-FFF2-40B4-BE49-F238E27FC236}">
                              <a16:creationId xmlns:a16="http://schemas.microsoft.com/office/drawing/2014/main" id="{9336B3AB-9EF5-4142-51A2-0FF4C257BF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511452" y="4203736"/>
                          <a:ext cx="566182" cy="768656"/>
                          <a:chOff x="8511452" y="4175561"/>
                          <a:chExt cx="566182" cy="768656"/>
                        </a:xfrm>
                      </p:grpSpPr>
                      <p:pic>
                        <p:nvPicPr>
                          <p:cNvPr id="1300" name="그림 1299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BDDAF83B-1760-9435-04F8-93F550D05B9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543772" y="4175561"/>
                            <a:ext cx="501542" cy="50154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320" name="TextBox 1319">
                            <a:extLst>
                              <a:ext uri="{FF2B5EF4-FFF2-40B4-BE49-F238E27FC236}">
                                <a16:creationId xmlns:a16="http://schemas.microsoft.com/office/drawing/2014/main" id="{F8EF6789-237C-F7C0-FDA7-9CBB87BB6D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1452" y="4666978"/>
                            <a:ext cx="566182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고속 발화</a:t>
                            </a:r>
                            <a:endParaRPr lang="en-US" altLang="ko-KR" sz="800" dirty="0">
                              <a:solidFill>
                                <a:schemeClr val="bg1"/>
                              </a:solidFill>
                              <a:latin typeface="페이퍼로지 4 Regular" pitchFamily="2" charset="-127"/>
                              <a:ea typeface="페이퍼로지 4 Regular" pitchFamily="2" charset="-127"/>
                              <a:cs typeface="Pretendard Variable Medium" panose="02000003000000020004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324" name="TextBox 1323">
                            <a:extLst>
                              <a:ext uri="{FF2B5EF4-FFF2-40B4-BE49-F238E27FC236}">
                                <a16:creationId xmlns:a16="http://schemas.microsoft.com/office/drawing/2014/main" id="{C4BFF4EE-E389-A3C6-4A28-21CBA0D6BE7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3172" y="4836495"/>
                            <a:ext cx="182742" cy="1077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 anchor="ctr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700" dirty="0">
                                <a:solidFill>
                                  <a:schemeClr val="bg1"/>
                                </a:solidFill>
                                <a:latin typeface="페이퍼로지 4 Regular" pitchFamily="2" charset="-127"/>
                                <a:ea typeface="페이퍼로지 4 Regular" pitchFamily="2" charset="-127"/>
                                <a:cs typeface="Pretendard Variable Medium" panose="02000003000000020004" pitchFamily="2" charset="-127"/>
                              </a:rPr>
                              <a:t>Lv.1</a:t>
                            </a: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1D6C7E03-AF4E-8885-F56B-24C9F2F44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72299" y="3979306"/>
                      <a:ext cx="4780217" cy="860929"/>
                      <a:chOff x="6872299" y="3979306"/>
                      <a:chExt cx="4780217" cy="860929"/>
                    </a:xfrm>
                  </p:grpSpPr>
                  <p:grpSp>
                    <p:nvGrpSpPr>
                      <p:cNvPr id="1350" name="그룹 1349">
                        <a:extLst>
                          <a:ext uri="{FF2B5EF4-FFF2-40B4-BE49-F238E27FC236}">
                            <a16:creationId xmlns:a16="http://schemas.microsoft.com/office/drawing/2014/main" id="{D68833E5-72CF-A6B3-D55D-911C0EC08A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72299" y="3979306"/>
                        <a:ext cx="1408951" cy="860928"/>
                        <a:chOff x="6872299" y="3979306"/>
                        <a:chExt cx="1408951" cy="860928"/>
                      </a:xfrm>
                    </p:grpSpPr>
                    <p:sp>
                      <p:nvSpPr>
                        <p:cNvPr id="1314" name="직사각형 1313">
                          <a:extLst>
                            <a:ext uri="{FF2B5EF4-FFF2-40B4-BE49-F238E27FC236}">
                              <a16:creationId xmlns:a16="http://schemas.microsoft.com/office/drawing/2014/main" id="{E6AAB290-E52B-AD35-5CD2-D49BE063E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72299" y="3979306"/>
                          <a:ext cx="1408951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33" name="그룹 1332">
                          <a:extLst>
                            <a:ext uri="{FF2B5EF4-FFF2-40B4-BE49-F238E27FC236}">
                              <a16:creationId xmlns:a16="http://schemas.microsoft.com/office/drawing/2014/main" id="{170F5D17-4CFD-522E-2964-A38FBB13AA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3248" y="4061125"/>
                          <a:ext cx="259200" cy="259200"/>
                          <a:chOff x="6967930" y="3977608"/>
                          <a:chExt cx="259200" cy="259200"/>
                        </a:xfrm>
                      </p:grpSpPr>
                      <p:sp>
                        <p:nvSpPr>
                          <p:cNvPr id="1316" name="직사각형 1315">
                            <a:extLst>
                              <a:ext uri="{FF2B5EF4-FFF2-40B4-BE49-F238E27FC236}">
                                <a16:creationId xmlns:a16="http://schemas.microsoft.com/office/drawing/2014/main" id="{84B13F02-117B-117A-1A9C-B8CAF8C86A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2" name="그림 1331" descr="호박, 스크린샷, 노랑, 어둠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11404BDE-2448-7BFD-5F85-EA820395B44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967930" y="3977608"/>
                            <a:ext cx="259200" cy="2592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4" name="TextBox 1333">
                          <a:extLst>
                            <a:ext uri="{FF2B5EF4-FFF2-40B4-BE49-F238E27FC236}">
                              <a16:creationId xmlns:a16="http://schemas.microsoft.com/office/drawing/2014/main" id="{D9DD8271-88F7-8AB1-B838-45AFC896DA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029906"/>
                          <a:ext cx="518091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고속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5" name="TextBox 1334">
                          <a:extLst>
                            <a:ext uri="{FF2B5EF4-FFF2-40B4-BE49-F238E27FC236}">
                              <a16:creationId xmlns:a16="http://schemas.microsoft.com/office/drawing/2014/main" id="{C66C28E8-C6DA-0341-5CBC-01D27C898D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  <p:sp>
                      <p:nvSpPr>
                        <p:cNvPr id="1336" name="TextBox 1335">
                          <a:extLst>
                            <a:ext uri="{FF2B5EF4-FFF2-40B4-BE49-F238E27FC236}">
                              <a16:creationId xmlns:a16="http://schemas.microsoft.com/office/drawing/2014/main" id="{1B0DF3C7-A572-872B-869E-403876895A3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6887" y="4446623"/>
                          <a:ext cx="9877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더 이상 백 어택 공격이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적용되지 않지만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 </a:t>
                          </a:r>
                        </a:p>
                      </p:txBody>
                    </p:sp>
                  </p:grpSp>
                  <p:grpSp>
                    <p:nvGrpSpPr>
                      <p:cNvPr id="1351" name="그룹 1350">
                        <a:extLst>
                          <a:ext uri="{FF2B5EF4-FFF2-40B4-BE49-F238E27FC236}">
                            <a16:creationId xmlns:a16="http://schemas.microsoft.com/office/drawing/2014/main" id="{79B56AD0-09B1-468B-5C69-364C23D418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244916" y="3979307"/>
                        <a:ext cx="1407600" cy="860928"/>
                        <a:chOff x="10244916" y="3979307"/>
                        <a:chExt cx="1407600" cy="860928"/>
                      </a:xfrm>
                    </p:grpSpPr>
                    <p:sp>
                      <p:nvSpPr>
                        <p:cNvPr id="1328" name="직사각형 1327">
                          <a:extLst>
                            <a:ext uri="{FF2B5EF4-FFF2-40B4-BE49-F238E27FC236}">
                              <a16:creationId xmlns:a16="http://schemas.microsoft.com/office/drawing/2014/main" id="{45A96BBC-DFA2-6CB7-CB7F-11125AC18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44916" y="3979307"/>
                          <a:ext cx="1407600" cy="860928"/>
                        </a:xfrm>
                        <a:prstGeom prst="rect">
                          <a:avLst/>
                        </a:prstGeom>
                        <a:solidFill>
                          <a:srgbClr val="2A2C3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1329" name="그룹 1328">
                          <a:extLst>
                            <a:ext uri="{FF2B5EF4-FFF2-40B4-BE49-F238E27FC236}">
                              <a16:creationId xmlns:a16="http://schemas.microsoft.com/office/drawing/2014/main" id="{61FD0311-07E0-C683-F220-3F1556D347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25413" y="4060220"/>
                          <a:ext cx="260105" cy="260105"/>
                          <a:chOff x="7041861" y="3987347"/>
                          <a:chExt cx="260105" cy="260105"/>
                        </a:xfrm>
                      </p:grpSpPr>
                      <p:sp>
                        <p:nvSpPr>
                          <p:cNvPr id="1330" name="직사각형 1329">
                            <a:extLst>
                              <a:ext uri="{FF2B5EF4-FFF2-40B4-BE49-F238E27FC236}">
                                <a16:creationId xmlns:a16="http://schemas.microsoft.com/office/drawing/2014/main" id="{A1122B9A-AF2C-4E75-9F6B-604A7BBC32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42313" y="3987799"/>
                            <a:ext cx="259200" cy="259200"/>
                          </a:xfrm>
                          <a:prstGeom prst="rect">
                            <a:avLst/>
                          </a:prstGeom>
                          <a:solidFill>
                            <a:srgbClr val="33333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pic>
                        <p:nvPicPr>
                          <p:cNvPr id="1331" name="그림 1330" descr="호박, 예술, 노랑, 금이(가) 표시된 사진&#10;&#10;자동 생성된 설명">
                            <a:extLst>
                              <a:ext uri="{FF2B5EF4-FFF2-40B4-BE49-F238E27FC236}">
                                <a16:creationId xmlns:a16="http://schemas.microsoft.com/office/drawing/2014/main" id="{D9168AF4-3AFE-2DCA-7AA6-DC0C6D521EF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41861" y="3987347"/>
                            <a:ext cx="260105" cy="260105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337" name="TextBox 1336">
                          <a:extLst>
                            <a:ext uri="{FF2B5EF4-FFF2-40B4-BE49-F238E27FC236}">
                              <a16:creationId xmlns:a16="http://schemas.microsoft.com/office/drawing/2014/main" id="{86FB5B8C-812C-18C9-4902-184203F0B5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446623"/>
                          <a:ext cx="88517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재사용 대기 시간이 </a:t>
                          </a:r>
                          <a:endParaRPr lang="en-US" altLang="ko-KR" sz="7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  <a:p>
                          <a:r>
                            <a:rPr lang="en-US" altLang="ko-KR" sz="700" dirty="0">
                              <a:solidFill>
                                <a:srgbClr val="8FFF96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10.0</a:t>
                          </a:r>
                          <a:r>
                            <a:rPr lang="ko-KR" altLang="en-US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초 감소하며 </a:t>
                          </a:r>
                          <a:r>
                            <a:rPr lang="en-US" altLang="ko-KR" sz="700" dirty="0">
                              <a:solidFill>
                                <a:schemeClr val="bg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…</a:t>
                          </a:r>
                          <a:endParaRPr lang="en-US" altLang="ko-KR" sz="200" dirty="0">
                            <a:solidFill>
                              <a:schemeClr val="bg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8" name="TextBox 1337">
                          <a:extLst>
                            <a:ext uri="{FF2B5EF4-FFF2-40B4-BE49-F238E27FC236}">
                              <a16:creationId xmlns:a16="http://schemas.microsoft.com/office/drawing/2014/main" id="{12C1A6AB-EA95-1792-6702-3350537269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029906"/>
                          <a:ext cx="518092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상승 발화</a:t>
                          </a:r>
                          <a:endParaRPr lang="en-US" altLang="ko-KR" sz="700" dirty="0">
                            <a:solidFill>
                              <a:srgbClr val="FFB351"/>
                            </a:solidFill>
                            <a:latin typeface="페이퍼로지 5 Medium" pitchFamily="2" charset="-127"/>
                            <a:ea typeface="페이퍼로지 5 Medium" pitchFamily="2" charset="-127"/>
                            <a:cs typeface="Pretendard Variable Medium" panose="02000003000000020004" pitchFamily="2" charset="-127"/>
                          </a:endParaRPr>
                        </a:p>
                      </p:txBody>
                    </p:sp>
                    <p:sp>
                      <p:nvSpPr>
                        <p:cNvPr id="1339" name="TextBox 1338">
                          <a:extLst>
                            <a:ext uri="{FF2B5EF4-FFF2-40B4-BE49-F238E27FC236}">
                              <a16:creationId xmlns:a16="http://schemas.microsoft.com/office/drawing/2014/main" id="{E5D3449E-F6E2-4ED3-FCA2-4E47AD1855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69504" y="4220297"/>
                          <a:ext cx="596637" cy="2000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현재 레벨 </a:t>
                          </a:r>
                          <a:r>
                            <a:rPr lang="en-US" altLang="ko-KR" sz="700" dirty="0">
                              <a:solidFill>
                                <a:srgbClr val="FFB351"/>
                              </a:solidFill>
                              <a:latin typeface="페이퍼로지 5 Medium" pitchFamily="2" charset="-127"/>
                              <a:ea typeface="페이퍼로지 5 Medium" pitchFamily="2" charset="-127"/>
                              <a:cs typeface="Pretendard Variable Medium" panose="02000003000000020004" pitchFamily="2" charset="-127"/>
                            </a:rPr>
                            <a:t>1</a:t>
                          </a:r>
                        </a:p>
                      </p:txBody>
                    </p:sp>
                  </p:grpSp>
                </p:grpSp>
              </p:grpSp>
            </p:grpSp>
            <p:grpSp>
              <p:nvGrpSpPr>
                <p:cNvPr id="1348" name="그룹 1347">
                  <a:extLst>
                    <a:ext uri="{FF2B5EF4-FFF2-40B4-BE49-F238E27FC236}">
                      <a16:creationId xmlns:a16="http://schemas.microsoft.com/office/drawing/2014/main" id="{DEC61A71-7698-BF66-DB81-2949C646C34A}"/>
                    </a:ext>
                  </a:extLst>
                </p:cNvPr>
                <p:cNvGrpSpPr/>
                <p:nvPr/>
              </p:nvGrpSpPr>
              <p:grpSpPr>
                <a:xfrm>
                  <a:off x="8494599" y="5079138"/>
                  <a:ext cx="1765378" cy="230832"/>
                  <a:chOff x="1145044" y="3035228"/>
                  <a:chExt cx="1765378" cy="230832"/>
                </a:xfrm>
              </p:grpSpPr>
              <p:sp>
                <p:nvSpPr>
                  <p:cNvPr id="1349" name="TextBox 1348">
                    <a:extLst>
                      <a:ext uri="{FF2B5EF4-FFF2-40B4-BE49-F238E27FC236}">
                        <a16:creationId xmlns:a16="http://schemas.microsoft.com/office/drawing/2014/main" id="{1E8A8DAC-B8AB-A272-9487-C7484812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6566" y="3035228"/>
                    <a:ext cx="167385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[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발화 스킬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]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 err="1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트라이포드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구성 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352" name="이등변 삼각형 1351">
                    <a:extLst>
                      <a:ext uri="{FF2B5EF4-FFF2-40B4-BE49-F238E27FC236}">
                        <a16:creationId xmlns:a16="http://schemas.microsoft.com/office/drawing/2014/main" id="{AE49D228-FC48-0B48-5AE3-9128EC894725}"/>
                      </a:ext>
                    </a:extLst>
                  </p:cNvPr>
                  <p:cNvSpPr/>
                  <p:nvPr/>
                </p:nvSpPr>
                <p:spPr>
                  <a:xfrm>
                    <a:off x="1145044" y="3111195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84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9A8F-1C03-E879-FBF1-A56CBEC1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8077A6D-4688-463B-2B19-1B74044EB1E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A8F9D-00D6-EA8E-6ECA-AEC4C1A79D5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41D777-1881-25D6-06E8-91DF018D3B21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7A2E6C-79A3-B2AD-823F-1DA439F4B76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BC64AEA-4E17-3488-0990-48F3BDB231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277861D-ED8F-2260-092A-96EB2217BA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236395B-90BC-F909-2352-72977DC242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8679C0-E805-5D44-343D-0082D7DA02BA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B0C84-4C20-9993-1D38-B8B5C943097B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F9A94CD-D769-F79D-6EC4-96871A193BEF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E35DE0F9-6094-2A56-977A-5C9FE4FC5994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4FF263CD-3926-5B89-7DAC-88F6CE708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B43916E-BC09-2E91-4902-2F0EFFBC81F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1C96665C-46CD-15AF-480F-4C15B20280ED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1FC556CF-D564-13DE-51D5-F3B232722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C4BA00F4-4BBE-B545-A58C-745A90DC7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D41B4640-298B-16E2-C453-10C94B51A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78B3A32-BC87-6F57-CCE7-3F685487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8879D32-B93F-91ED-631F-220553F66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07F03CF-585F-681E-DB5C-FF71D8E82942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113D013-1E27-C758-75FB-97523171F41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561E43F1-5B08-8D35-1B55-3B9BB404AEB5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30EF2C7A-A835-2439-BD03-739183E5FD3A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1F552701-1D06-BD5B-9388-113A26D094A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69D40215-2819-0392-D023-7E1A93A7D95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BC586D-EE23-EBD4-5F2A-B38ABB93DAE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FA58E-7BB3-2438-0572-EA2B9D7878E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FFC42-A318-3500-A410-7E9115A0A1D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B7A1CF9-6932-C633-11EE-5D174D76B3DC}"/>
              </a:ext>
            </a:extLst>
          </p:cNvPr>
          <p:cNvGrpSpPr/>
          <p:nvPr/>
        </p:nvGrpSpPr>
        <p:grpSpPr>
          <a:xfrm>
            <a:off x="6243935" y="3642347"/>
            <a:ext cx="5497503" cy="1342226"/>
            <a:chOff x="6243935" y="3642347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65E136-386F-EFF5-FE58-C164F45BD862}"/>
                </a:ext>
              </a:extLst>
            </p:cNvPr>
            <p:cNvGrpSpPr/>
            <p:nvPr/>
          </p:nvGrpSpPr>
          <p:grpSpPr>
            <a:xfrm>
              <a:off x="6243935" y="3642347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61BAEB4-31C0-25E6-198C-3C5BC0DFC2F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B8D4802-3E34-1CD1-34DF-4736786B12A5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789200" cy="246221"/>
                <a:chOff x="606113" y="948116"/>
                <a:chExt cx="1789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0954199-05D3-3131-6ED7-3BD2845F17D6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789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BCB143-02E0-1DBD-33FF-80F83781ADFB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646605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높은 접근성과 </a:t>
                  </a:r>
                  <a:r>
                    <a:rPr lang="ko-KR" altLang="en-US"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도전 의식 자극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626A-3DE3-8B16-517A-AE792F7D8DAC}"/>
                </a:ext>
              </a:extLst>
            </p:cNvPr>
            <p:cNvSpPr txBox="1"/>
            <p:nvPr/>
          </p:nvSpPr>
          <p:spPr>
            <a:xfrm>
              <a:off x="6424676" y="4005329"/>
              <a:ext cx="5136021" cy="86177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화령사의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두 깨달음 노드는 전투 스타일에 큰 차이가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노드는 공통적으로 기본 조작은 쉽지만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숙련도가 있어야 온전한 성능을 발휘하도록 설계하였습니다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모두에게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제공하며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도전 의식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자극하여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DD3DF0-6A9E-593F-51EF-6CA370DF1CBE}"/>
              </a:ext>
            </a:extLst>
          </p:cNvPr>
          <p:cNvGrpSpPr/>
          <p:nvPr/>
        </p:nvGrpSpPr>
        <p:grpSpPr>
          <a:xfrm>
            <a:off x="6238267" y="1873428"/>
            <a:ext cx="5497503" cy="1342227"/>
            <a:chOff x="6238267" y="1873428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0E5589D-BD2A-4790-3B97-47E4CE5F778F}"/>
                </a:ext>
              </a:extLst>
            </p:cNvPr>
            <p:cNvGrpSpPr/>
            <p:nvPr/>
          </p:nvGrpSpPr>
          <p:grpSpPr>
            <a:xfrm>
              <a:off x="6238267" y="1873428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9FB2410-A64D-DDAA-AA56-5048D5A8A302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5D42459-E3B8-CEC1-0F63-2F2EE6D5FF33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41FB38-002D-5B6E-F74E-7D5E83E39F1C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6E35C3-98BB-A5A1-CCDA-5FC9A05B6631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4C16F-0CD0-FAFC-884C-A1D027D82698}"/>
                </a:ext>
              </a:extLst>
            </p:cNvPr>
            <p:cNvSpPr txBox="1"/>
            <p:nvPr/>
          </p:nvSpPr>
          <p:spPr>
            <a:xfrm>
              <a:off x="6360532" y="2236410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52C6E0-3178-9B4F-C34C-5023E8B78B59}"/>
              </a:ext>
            </a:extLst>
          </p:cNvPr>
          <p:cNvGrpSpPr/>
          <p:nvPr/>
        </p:nvGrpSpPr>
        <p:grpSpPr>
          <a:xfrm>
            <a:off x="447373" y="1873428"/>
            <a:ext cx="5497503" cy="3111145"/>
            <a:chOff x="447373" y="1873428"/>
            <a:chExt cx="5497503" cy="31111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0BC3F22-BE71-2DB0-67D7-F0F42F88E901}"/>
                </a:ext>
              </a:extLst>
            </p:cNvPr>
            <p:cNvGrpSpPr/>
            <p:nvPr/>
          </p:nvGrpSpPr>
          <p:grpSpPr>
            <a:xfrm>
              <a:off x="447373" y="1873428"/>
              <a:ext cx="5497503" cy="3111145"/>
              <a:chOff x="447373" y="1873428"/>
              <a:chExt cx="5497503" cy="311114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174866-1333-8BD9-E932-CAB8B8DCC3A8}"/>
                  </a:ext>
                </a:extLst>
              </p:cNvPr>
              <p:cNvSpPr/>
              <p:nvPr/>
            </p:nvSpPr>
            <p:spPr>
              <a:xfrm>
                <a:off x="447373" y="2013722"/>
                <a:ext cx="5497503" cy="2970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20E07ED-B064-08F7-B8A1-80E12C46FA89}"/>
                  </a:ext>
                </a:extLst>
              </p:cNvPr>
              <p:cNvGrpSpPr/>
              <p:nvPr/>
            </p:nvGrpSpPr>
            <p:grpSpPr>
              <a:xfrm>
                <a:off x="569638" y="1873428"/>
                <a:ext cx="1933200" cy="246221"/>
                <a:chOff x="728379" y="1010408"/>
                <a:chExt cx="1933200" cy="246221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26A5D39E-CA30-370B-227A-5BEB6EE475F2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933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BFDE8D-15BB-73F4-FEED-3A0AAFAE1219}"/>
                    </a:ext>
                  </a:extLst>
                </p:cNvPr>
                <p:cNvSpPr txBox="1"/>
                <p:nvPr/>
              </p:nvSpPr>
              <p:spPr>
                <a:xfrm>
                  <a:off x="801145" y="1010408"/>
                  <a:ext cx="178766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새로운 매력을 통한 유저 층 확보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88EB0F5-C104-1300-08F4-84C25173E145}"/>
                </a:ext>
              </a:extLst>
            </p:cNvPr>
            <p:cNvGrpSpPr/>
            <p:nvPr/>
          </p:nvGrpSpPr>
          <p:grpSpPr>
            <a:xfrm>
              <a:off x="545399" y="2236410"/>
              <a:ext cx="5301451" cy="2630693"/>
              <a:chOff x="569638" y="2236410"/>
              <a:chExt cx="5301451" cy="26306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D2C48-E0E3-3E09-2C92-634CD47C3069}"/>
                  </a:ext>
                </a:extLst>
              </p:cNvPr>
              <p:cNvSpPr txBox="1"/>
              <p:nvPr/>
            </p:nvSpPr>
            <p:spPr>
              <a:xfrm>
                <a:off x="569638" y="2236410"/>
                <a:ext cx="499367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특유의 귀여움과 독특한 컨셉으로 인해 많은 유저들의 사랑을 받은 클래스입니다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전체 아이템레벨 구간에서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인구수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를 차지하고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C077E8B-3281-B981-26A5-389DAE447DE8}"/>
                  </a:ext>
                </a:extLst>
              </p:cNvPr>
              <p:cNvSpPr txBox="1"/>
              <p:nvPr/>
            </p:nvSpPr>
            <p:spPr>
              <a:xfrm>
                <a:off x="569638" y="4005329"/>
                <a:ext cx="53014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도화가와 기상술사가 스페셜리스트 특유의 귀여움을 적극적으로 드러내며 유저의 애정을 이끌어냈다면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가을 타는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’, ‘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고독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쓸쓸함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 보이는 연출을 통해 챙겨주고 싶은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모성애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부성애를 자극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합니다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b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</a:b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와는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다른 매력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을 통해 많은 유저 층을 확보할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A85094E-5C56-BAF6-49C8-546ADEB17320}"/>
                  </a:ext>
                </a:extLst>
              </p:cNvPr>
              <p:cNvGrpSpPr/>
              <p:nvPr/>
            </p:nvGrpSpPr>
            <p:grpSpPr>
              <a:xfrm>
                <a:off x="714634" y="3031597"/>
                <a:ext cx="4930556" cy="732543"/>
                <a:chOff x="649994" y="4247143"/>
                <a:chExt cx="4930556" cy="732543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7234636-752D-0528-7B3B-5E880782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73"/>
                <a:stretch/>
              </p:blipFill>
              <p:spPr>
                <a:xfrm>
                  <a:off x="649994" y="4247143"/>
                  <a:ext cx="3062661" cy="701308"/>
                </a:xfrm>
                <a:prstGeom prst="rect">
                  <a:avLst/>
                </a:prstGeom>
              </p:spPr>
            </p:pic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B517831A-E1E6-87C0-0F13-7FA183BEE90E}"/>
                    </a:ext>
                  </a:extLst>
                </p:cNvPr>
                <p:cNvGrpSpPr/>
                <p:nvPr/>
              </p:nvGrpSpPr>
              <p:grpSpPr>
                <a:xfrm>
                  <a:off x="3786625" y="4569907"/>
                  <a:ext cx="1793925" cy="409779"/>
                  <a:chOff x="3786625" y="4428120"/>
                  <a:chExt cx="1793925" cy="409779"/>
                </a:xfrm>
              </p:grpSpPr>
              <p:grpSp>
                <p:nvGrpSpPr>
                  <p:cNvPr id="75" name="그룹 74">
                    <a:extLst>
                      <a:ext uri="{FF2B5EF4-FFF2-40B4-BE49-F238E27FC236}">
                        <a16:creationId xmlns:a16="http://schemas.microsoft.com/office/drawing/2014/main" id="{BAA9FBD7-2C17-A48D-D23A-44422C47AF93}"/>
                      </a:ext>
                    </a:extLst>
                  </p:cNvPr>
                  <p:cNvGrpSpPr/>
                  <p:nvPr/>
                </p:nvGrpSpPr>
                <p:grpSpPr>
                  <a:xfrm>
                    <a:off x="3821735" y="4428120"/>
                    <a:ext cx="1758815" cy="409779"/>
                    <a:chOff x="3747087" y="4528279"/>
                    <a:chExt cx="1758815" cy="409779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198D8C1-4307-B5D8-F923-15296E094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528279"/>
                      <a:ext cx="155683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로아와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사이트의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직업별 통계</a:t>
                      </a: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B6C3E42-4C89-26CA-6D68-76BD11ADB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7087" y="4707226"/>
                      <a:ext cx="175881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아이템레벨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1740 ~ 1294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기준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</a:p>
                  </p:txBody>
                </p:sp>
              </p:grpSp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5D9253A8-2900-14B0-513D-B349445C94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82097" y="4521108"/>
                    <a:ext cx="65649" cy="56594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39BD23-DD49-75D3-C0CF-DA18B9B3A7CE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(3)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9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321579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DCDE11-3DD4-C770-F4EF-CF18649805B8}"/>
              </a:ext>
            </a:extLst>
          </p:cNvPr>
          <p:cNvSpPr txBox="1"/>
          <p:nvPr/>
        </p:nvSpPr>
        <p:spPr>
          <a:xfrm>
            <a:off x="7668527" y="2437556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성격</a:t>
            </a:r>
            <a:r>
              <a:rPr lang="en-US" altLang="ko-KR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dirty="0">
                <a:effectLst>
                  <a:glow rad="127000">
                    <a:srgbClr val="F2D57E"/>
                  </a:glow>
                </a:effectLst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배경 스토리 요약 추가</a:t>
            </a:r>
            <a:endParaRPr lang="en-US" altLang="ko-KR" sz="2000" dirty="0">
              <a:effectLst>
                <a:glow rad="127000">
                  <a:srgbClr val="F2D57E"/>
                </a:glow>
              </a:effectLst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B0806-7634-6AD0-5670-9639113C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E7DA1E5-FA29-CD44-4EA7-766F9C389FEE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45AB07B-29EE-0132-3528-7AB28193F861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BAF96F-FBD0-C058-39F7-D00B9A560145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F92A8B-7758-B218-F509-DE66C0A9D8EE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2385813-E924-7CCD-1FE5-3CFFB7582F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480C1DB6-1219-A06C-4CB7-C8015C5E83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ADDFB696-46DE-2009-22F9-C24A63B6BB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CB3282-5397-A524-845E-2B1F684BCACE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7F97-1045-EACE-9294-9B17C1A64D75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17A1D-3251-6590-59F8-9BDDA3BE2C40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4CD3E0-7533-E056-B85D-99AB29600F53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81A2C1-917E-DD7F-8770-5204FE1C811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5334D-1687-0FE4-E444-36648C16712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37A3F7-E385-1A1F-F9B2-B15166D1400D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83733F9-3552-BB49-7C6C-C575CC814C8F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D0FB376-CF80-6FA5-4405-D209B3205A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3C04FB5-2BDB-01E3-CAD9-8D4D1F351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61C5620-5029-047A-1CBC-F0B2F9528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79585B90-B300-DB51-5A49-CF0444F06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D85393A0-E2AE-3A15-820E-CA1CB99F574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3A8AF09-47D8-82D8-5639-14708EC2D0F8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D197F6DC-E2DD-299F-EE5D-B4D0A622AB9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4CBDC18-298E-3B05-A0BF-984E5F3BB810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33172F53-222D-A674-DF8D-7B046367A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DA32C46F-84FE-1224-3C94-F820D93DB1B1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646148A-688B-2C5A-3FDC-AE1C1035B876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B1D5A48-E012-1EC4-5758-FFEE23050169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D9D29AFC-8BBB-34F3-DC4A-4F6DBCBE32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D8FA7F5B-4589-2FE4-EF84-8552FB080A9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718BDB-5000-7274-C417-CD2D28F3BA60}"/>
              </a:ext>
            </a:extLst>
          </p:cNvPr>
          <p:cNvGrpSpPr/>
          <p:nvPr/>
        </p:nvGrpSpPr>
        <p:grpSpPr>
          <a:xfrm>
            <a:off x="6445222" y="2521414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9CFD5E-32D7-8F42-C50A-26FB5B66F6B6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C3717C-DBAD-836B-2B1C-ED5B6B1B19A3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1997E6A-8299-E8CC-07D9-C317E79E1501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9BD7A-DBCE-0825-B677-6E9A6D133A87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FCF86A1-7712-C106-8A3D-629203A9B3EE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56E3158-4E2A-8360-D709-F4D992345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94263"/>
              </p:ext>
            </p:extLst>
          </p:nvPr>
        </p:nvGraphicFramePr>
        <p:xfrm>
          <a:off x="561463" y="934157"/>
          <a:ext cx="5084425" cy="36821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2223134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나는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어둠이 두렵지 않아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..!”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클래스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줄 요약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클래스입니다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~~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하거나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</a:t>
                      </a:r>
                    </a:p>
                    <a:p>
                      <a:pPr algn="l"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를 이용해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xxx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한 전투를 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2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증가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F7A0F6A-879B-C23A-D4CB-6E2A643511F9}"/>
              </a:ext>
            </a:extLst>
          </p:cNvPr>
          <p:cNvGrpSpPr/>
          <p:nvPr/>
        </p:nvGrpSpPr>
        <p:grpSpPr>
          <a:xfrm>
            <a:off x="1967640" y="5004119"/>
            <a:ext cx="3514072" cy="377405"/>
            <a:chOff x="8557201" y="3272246"/>
            <a:chExt cx="351407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D4AD2D-E224-D3E3-FCE4-A05BB0983314}"/>
                </a:ext>
              </a:extLst>
            </p:cNvPr>
            <p:cNvSpPr txBox="1"/>
            <p:nvPr/>
          </p:nvSpPr>
          <p:spPr>
            <a:xfrm>
              <a:off x="8638923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7C9BF4-A38B-37C3-FF0F-23D7580540CE}"/>
                </a:ext>
              </a:extLst>
            </p:cNvPr>
            <p:cNvSpPr txBox="1"/>
            <p:nvPr/>
          </p:nvSpPr>
          <p:spPr>
            <a:xfrm>
              <a:off x="8557201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061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5792</TotalTime>
  <Words>2033</Words>
  <Application>Microsoft Office PowerPoint</Application>
  <PresentationFormat>와이드스크린</PresentationFormat>
  <Paragraphs>453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95</cp:revision>
  <dcterms:created xsi:type="dcterms:W3CDTF">2024-11-19T19:33:02Z</dcterms:created>
  <dcterms:modified xsi:type="dcterms:W3CDTF">2024-12-17T11:48:39Z</dcterms:modified>
</cp:coreProperties>
</file>